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2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02DF30-5453-440D-BB89-4645E14E6236}" type="doc">
      <dgm:prSet loTypeId="urn:microsoft.com/office/officeart/2005/8/layout/hProcess3" loCatId="process" qsTypeId="urn:microsoft.com/office/officeart/2005/8/quickstyle/3d2" qsCatId="3D" csTypeId="urn:microsoft.com/office/officeart/2005/8/colors/accent6_4" csCatId="accent6" phldr="1"/>
      <dgm:spPr/>
    </dgm:pt>
    <dgm:pt modelId="{5768489E-E7DA-42CB-B9F7-4A5412DEA6D2}">
      <dgm:prSet phldrT="[Metin]"/>
      <dgm:spPr/>
      <dgm:t>
        <a:bodyPr/>
        <a:lstStyle/>
        <a:p>
          <a:r>
            <a:rPr lang="tr-TR" dirty="0" smtClean="0">
              <a:solidFill>
                <a:schemeClr val="accent5">
                  <a:lumMod val="20000"/>
                  <a:lumOff val="80000"/>
                </a:schemeClr>
              </a:solidFill>
              <a:latin typeface="Elephant" pitchFamily="18" charset="0"/>
            </a:rPr>
            <a:t>TEHLİKE NEDİR?</a:t>
          </a:r>
          <a:endParaRPr lang="tr-TR" dirty="0">
            <a:solidFill>
              <a:schemeClr val="accent5">
                <a:lumMod val="20000"/>
                <a:lumOff val="80000"/>
              </a:schemeClr>
            </a:solidFill>
            <a:latin typeface="Elephant" pitchFamily="18" charset="0"/>
          </a:endParaRPr>
        </a:p>
      </dgm:t>
    </dgm:pt>
    <dgm:pt modelId="{DB3068BE-D36C-4E5C-9911-808F3B967797}" type="parTrans" cxnId="{48B59B74-DEAB-4FD2-BF8C-A1128E5E95F1}">
      <dgm:prSet/>
      <dgm:spPr/>
      <dgm:t>
        <a:bodyPr/>
        <a:lstStyle/>
        <a:p>
          <a:endParaRPr lang="tr-TR"/>
        </a:p>
      </dgm:t>
    </dgm:pt>
    <dgm:pt modelId="{D535D1EC-2E8F-4E24-ACE6-D5A555769E8C}" type="sibTrans" cxnId="{48B59B74-DEAB-4FD2-BF8C-A1128E5E95F1}">
      <dgm:prSet/>
      <dgm:spPr/>
      <dgm:t>
        <a:bodyPr/>
        <a:lstStyle/>
        <a:p>
          <a:endParaRPr lang="tr-TR"/>
        </a:p>
      </dgm:t>
    </dgm:pt>
    <dgm:pt modelId="{B6792741-EB80-474C-871D-2073D2F6B544}" type="pres">
      <dgm:prSet presAssocID="{1A02DF30-5453-440D-BB89-4645E14E6236}" presName="Name0" presStyleCnt="0">
        <dgm:presLayoutVars>
          <dgm:dir/>
          <dgm:animLvl val="lvl"/>
          <dgm:resizeHandles val="exact"/>
        </dgm:presLayoutVars>
      </dgm:prSet>
      <dgm:spPr/>
    </dgm:pt>
    <dgm:pt modelId="{BE86E0F7-37C1-455D-8E3F-CD4C626E656F}" type="pres">
      <dgm:prSet presAssocID="{1A02DF30-5453-440D-BB89-4645E14E6236}" presName="dummy" presStyleCnt="0"/>
      <dgm:spPr/>
    </dgm:pt>
    <dgm:pt modelId="{4CABC00C-9C7B-402F-B853-7D7E9A940CE4}" type="pres">
      <dgm:prSet presAssocID="{1A02DF30-5453-440D-BB89-4645E14E6236}" presName="linH" presStyleCnt="0"/>
      <dgm:spPr/>
    </dgm:pt>
    <dgm:pt modelId="{8108210B-99D1-4E2A-AD49-C6CE55CF8EA7}" type="pres">
      <dgm:prSet presAssocID="{1A02DF30-5453-440D-BB89-4645E14E6236}" presName="padding1" presStyleCnt="0"/>
      <dgm:spPr/>
    </dgm:pt>
    <dgm:pt modelId="{D584EFC5-3CA3-4CC1-8D5D-D3C2A6DE80F4}" type="pres">
      <dgm:prSet presAssocID="{5768489E-E7DA-42CB-B9F7-4A5412DEA6D2}" presName="linV" presStyleCnt="0"/>
      <dgm:spPr/>
    </dgm:pt>
    <dgm:pt modelId="{4D5A04C5-1549-4035-98A1-475C6AA15FF3}" type="pres">
      <dgm:prSet presAssocID="{5768489E-E7DA-42CB-B9F7-4A5412DEA6D2}" presName="spVertical1" presStyleCnt="0"/>
      <dgm:spPr/>
    </dgm:pt>
    <dgm:pt modelId="{41B647D0-2D04-4AB1-A9F2-DBBC50B117B2}" type="pres">
      <dgm:prSet presAssocID="{5768489E-E7DA-42CB-B9F7-4A5412DEA6D2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8C4931-7CBB-4CC4-99F9-B0238B173B9F}" type="pres">
      <dgm:prSet presAssocID="{5768489E-E7DA-42CB-B9F7-4A5412DEA6D2}" presName="spVertical2" presStyleCnt="0"/>
      <dgm:spPr/>
    </dgm:pt>
    <dgm:pt modelId="{2856B28E-0B87-42CC-9B32-A1A9ADFEF01A}" type="pres">
      <dgm:prSet presAssocID="{5768489E-E7DA-42CB-B9F7-4A5412DEA6D2}" presName="spVertical3" presStyleCnt="0"/>
      <dgm:spPr/>
    </dgm:pt>
    <dgm:pt modelId="{6FF613BA-8F27-41D4-BFE6-482B707DC221}" type="pres">
      <dgm:prSet presAssocID="{1A02DF30-5453-440D-BB89-4645E14E6236}" presName="padding2" presStyleCnt="0"/>
      <dgm:spPr/>
    </dgm:pt>
    <dgm:pt modelId="{691B3B26-07DC-40A2-BE3C-241D34495D5C}" type="pres">
      <dgm:prSet presAssocID="{1A02DF30-5453-440D-BB89-4645E14E6236}" presName="negArrow" presStyleCnt="0"/>
      <dgm:spPr/>
    </dgm:pt>
    <dgm:pt modelId="{F40DE22E-5C94-4BC8-92BD-616FD5774527}" type="pres">
      <dgm:prSet presAssocID="{1A02DF30-5453-440D-BB89-4645E14E6236}" presName="backgroundArrow" presStyleLbl="node1" presStyleIdx="0" presStyleCnt="1"/>
      <dgm:spPr/>
    </dgm:pt>
  </dgm:ptLst>
  <dgm:cxnLst>
    <dgm:cxn modelId="{7F78A16D-4746-4A4C-896A-FE64FAE9B40F}" type="presOf" srcId="{1A02DF30-5453-440D-BB89-4645E14E6236}" destId="{B6792741-EB80-474C-871D-2073D2F6B544}" srcOrd="0" destOrd="0" presId="urn:microsoft.com/office/officeart/2005/8/layout/hProcess3"/>
    <dgm:cxn modelId="{2362BFA9-3272-4C5C-96AA-A7C16E2D73BE}" type="presOf" srcId="{5768489E-E7DA-42CB-B9F7-4A5412DEA6D2}" destId="{41B647D0-2D04-4AB1-A9F2-DBBC50B117B2}" srcOrd="0" destOrd="0" presId="urn:microsoft.com/office/officeart/2005/8/layout/hProcess3"/>
    <dgm:cxn modelId="{48B59B74-DEAB-4FD2-BF8C-A1128E5E95F1}" srcId="{1A02DF30-5453-440D-BB89-4645E14E6236}" destId="{5768489E-E7DA-42CB-B9F7-4A5412DEA6D2}" srcOrd="0" destOrd="0" parTransId="{DB3068BE-D36C-4E5C-9911-808F3B967797}" sibTransId="{D535D1EC-2E8F-4E24-ACE6-D5A555769E8C}"/>
    <dgm:cxn modelId="{B54205DB-210E-4133-96BA-E643716A87D3}" type="presParOf" srcId="{B6792741-EB80-474C-871D-2073D2F6B544}" destId="{BE86E0F7-37C1-455D-8E3F-CD4C626E656F}" srcOrd="0" destOrd="0" presId="urn:microsoft.com/office/officeart/2005/8/layout/hProcess3"/>
    <dgm:cxn modelId="{9402E65E-5282-488A-ADB7-C5E8DB103B99}" type="presParOf" srcId="{B6792741-EB80-474C-871D-2073D2F6B544}" destId="{4CABC00C-9C7B-402F-B853-7D7E9A940CE4}" srcOrd="1" destOrd="0" presId="urn:microsoft.com/office/officeart/2005/8/layout/hProcess3"/>
    <dgm:cxn modelId="{291A5ADF-2027-4B14-9E63-A8B28C7D6BBF}" type="presParOf" srcId="{4CABC00C-9C7B-402F-B853-7D7E9A940CE4}" destId="{8108210B-99D1-4E2A-AD49-C6CE55CF8EA7}" srcOrd="0" destOrd="0" presId="urn:microsoft.com/office/officeart/2005/8/layout/hProcess3"/>
    <dgm:cxn modelId="{5E688BD8-337C-46AB-86F4-1B776C4ABD33}" type="presParOf" srcId="{4CABC00C-9C7B-402F-B853-7D7E9A940CE4}" destId="{D584EFC5-3CA3-4CC1-8D5D-D3C2A6DE80F4}" srcOrd="1" destOrd="0" presId="urn:microsoft.com/office/officeart/2005/8/layout/hProcess3"/>
    <dgm:cxn modelId="{823E206F-80FA-423F-9481-5758671F9A8C}" type="presParOf" srcId="{D584EFC5-3CA3-4CC1-8D5D-D3C2A6DE80F4}" destId="{4D5A04C5-1549-4035-98A1-475C6AA15FF3}" srcOrd="0" destOrd="0" presId="urn:microsoft.com/office/officeart/2005/8/layout/hProcess3"/>
    <dgm:cxn modelId="{87BDC237-A517-4686-9024-9EA685B93091}" type="presParOf" srcId="{D584EFC5-3CA3-4CC1-8D5D-D3C2A6DE80F4}" destId="{41B647D0-2D04-4AB1-A9F2-DBBC50B117B2}" srcOrd="1" destOrd="0" presId="urn:microsoft.com/office/officeart/2005/8/layout/hProcess3"/>
    <dgm:cxn modelId="{B52A53FA-B8BB-4AC5-9FC8-753A99FA405D}" type="presParOf" srcId="{D584EFC5-3CA3-4CC1-8D5D-D3C2A6DE80F4}" destId="{5A8C4931-7CBB-4CC4-99F9-B0238B173B9F}" srcOrd="2" destOrd="0" presId="urn:microsoft.com/office/officeart/2005/8/layout/hProcess3"/>
    <dgm:cxn modelId="{B08DC290-0257-4641-BCDE-A08B152C2EA4}" type="presParOf" srcId="{D584EFC5-3CA3-4CC1-8D5D-D3C2A6DE80F4}" destId="{2856B28E-0B87-42CC-9B32-A1A9ADFEF01A}" srcOrd="3" destOrd="0" presId="urn:microsoft.com/office/officeart/2005/8/layout/hProcess3"/>
    <dgm:cxn modelId="{DE964D3D-9866-42DB-AE44-EF495FE30B31}" type="presParOf" srcId="{4CABC00C-9C7B-402F-B853-7D7E9A940CE4}" destId="{6FF613BA-8F27-41D4-BFE6-482B707DC221}" srcOrd="2" destOrd="0" presId="urn:microsoft.com/office/officeart/2005/8/layout/hProcess3"/>
    <dgm:cxn modelId="{9536DB76-750B-488D-8D5A-A1678203FA90}" type="presParOf" srcId="{4CABC00C-9C7B-402F-B853-7D7E9A940CE4}" destId="{691B3B26-07DC-40A2-BE3C-241D34495D5C}" srcOrd="3" destOrd="0" presId="urn:microsoft.com/office/officeart/2005/8/layout/hProcess3"/>
    <dgm:cxn modelId="{66777490-8885-4033-ADC2-7AF2A3E136BA}" type="presParOf" srcId="{4CABC00C-9C7B-402F-B853-7D7E9A940CE4}" destId="{F40DE22E-5C94-4BC8-92BD-616FD5774527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296032-FCCA-4268-83DE-8355FF5629A5}" type="doc">
      <dgm:prSet loTypeId="urn:microsoft.com/office/officeart/2005/8/layout/hProcess3" loCatId="process" qsTypeId="urn:microsoft.com/office/officeart/2005/8/quickstyle/3d2" qsCatId="3D" csTypeId="urn:microsoft.com/office/officeart/2005/8/colors/colorful3" csCatId="colorful" phldr="1"/>
      <dgm:spPr/>
    </dgm:pt>
    <dgm:pt modelId="{71035698-53F1-41CC-ADA8-911AD5F68F15}">
      <dgm:prSet phldrT="[Metin]" custT="1"/>
      <dgm:spPr/>
      <dgm:t>
        <a:bodyPr/>
        <a:lstStyle/>
        <a:p>
          <a:r>
            <a:rPr lang="tr-TR" sz="2400" dirty="0" smtClean="0">
              <a:latin typeface="Elephant" pitchFamily="18" charset="0"/>
            </a:rPr>
            <a:t>GÜVEN NEDİR?</a:t>
          </a:r>
          <a:endParaRPr lang="tr-TR" sz="2400" dirty="0"/>
        </a:p>
      </dgm:t>
    </dgm:pt>
    <dgm:pt modelId="{DD2F3D6D-FAA1-4E0F-B6FB-F49EF375EADD}" type="parTrans" cxnId="{CE7838C1-82A4-4CEF-9B8D-CB95C1C0C861}">
      <dgm:prSet/>
      <dgm:spPr/>
      <dgm:t>
        <a:bodyPr/>
        <a:lstStyle/>
        <a:p>
          <a:endParaRPr lang="tr-TR"/>
        </a:p>
      </dgm:t>
    </dgm:pt>
    <dgm:pt modelId="{FDE5EEE4-089F-4706-9EA5-06266AB78E73}" type="sibTrans" cxnId="{CE7838C1-82A4-4CEF-9B8D-CB95C1C0C861}">
      <dgm:prSet/>
      <dgm:spPr/>
      <dgm:t>
        <a:bodyPr/>
        <a:lstStyle/>
        <a:p>
          <a:endParaRPr lang="tr-TR"/>
        </a:p>
      </dgm:t>
    </dgm:pt>
    <dgm:pt modelId="{FF048FAA-DCAF-4A56-93F3-93A01400ED45}" type="pres">
      <dgm:prSet presAssocID="{DF296032-FCCA-4268-83DE-8355FF5629A5}" presName="Name0" presStyleCnt="0">
        <dgm:presLayoutVars>
          <dgm:dir/>
          <dgm:animLvl val="lvl"/>
          <dgm:resizeHandles val="exact"/>
        </dgm:presLayoutVars>
      </dgm:prSet>
      <dgm:spPr/>
    </dgm:pt>
    <dgm:pt modelId="{3109C936-9621-47E3-9B39-B3DEC932BA5F}" type="pres">
      <dgm:prSet presAssocID="{DF296032-FCCA-4268-83DE-8355FF5629A5}" presName="dummy" presStyleCnt="0"/>
      <dgm:spPr/>
    </dgm:pt>
    <dgm:pt modelId="{14444266-8C3C-4BE0-961E-5497EBF910C8}" type="pres">
      <dgm:prSet presAssocID="{DF296032-FCCA-4268-83DE-8355FF5629A5}" presName="linH" presStyleCnt="0"/>
      <dgm:spPr/>
    </dgm:pt>
    <dgm:pt modelId="{517CC3E2-9465-4438-81B7-8B5EB57C5994}" type="pres">
      <dgm:prSet presAssocID="{DF296032-FCCA-4268-83DE-8355FF5629A5}" presName="padding1" presStyleCnt="0"/>
      <dgm:spPr/>
    </dgm:pt>
    <dgm:pt modelId="{A842F04D-F018-4C7B-8D52-14FBAE951267}" type="pres">
      <dgm:prSet presAssocID="{71035698-53F1-41CC-ADA8-911AD5F68F15}" presName="linV" presStyleCnt="0"/>
      <dgm:spPr/>
    </dgm:pt>
    <dgm:pt modelId="{38A3909C-52AD-4F33-97EE-DBA5474DABD0}" type="pres">
      <dgm:prSet presAssocID="{71035698-53F1-41CC-ADA8-911AD5F68F15}" presName="spVertical1" presStyleCnt="0"/>
      <dgm:spPr/>
    </dgm:pt>
    <dgm:pt modelId="{10D34A24-DA37-421D-BDBE-779A4D9805CB}" type="pres">
      <dgm:prSet presAssocID="{71035698-53F1-41CC-ADA8-911AD5F68F15}" presName="parTx" presStyleLbl="revTx" presStyleIdx="0" presStyleCnt="1" custScaleX="1220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DF68A1-6C35-4F0E-8E61-4271E03DDF54}" type="pres">
      <dgm:prSet presAssocID="{71035698-53F1-41CC-ADA8-911AD5F68F15}" presName="spVertical2" presStyleCnt="0"/>
      <dgm:spPr/>
    </dgm:pt>
    <dgm:pt modelId="{B8782691-DCA1-45CB-A5DA-9C1E28D40627}" type="pres">
      <dgm:prSet presAssocID="{71035698-53F1-41CC-ADA8-911AD5F68F15}" presName="spVertical3" presStyleCnt="0"/>
      <dgm:spPr/>
    </dgm:pt>
    <dgm:pt modelId="{4289CD84-A116-45D1-94B6-E767E399D624}" type="pres">
      <dgm:prSet presAssocID="{DF296032-FCCA-4268-83DE-8355FF5629A5}" presName="padding2" presStyleCnt="0"/>
      <dgm:spPr/>
    </dgm:pt>
    <dgm:pt modelId="{422B9A9E-5127-4142-9634-50E5A1E644F9}" type="pres">
      <dgm:prSet presAssocID="{DF296032-FCCA-4268-83DE-8355FF5629A5}" presName="negArrow" presStyleCnt="0"/>
      <dgm:spPr/>
    </dgm:pt>
    <dgm:pt modelId="{98546DC6-6A55-4D04-BAAB-11731B079D8C}" type="pres">
      <dgm:prSet presAssocID="{DF296032-FCCA-4268-83DE-8355FF5629A5}" presName="backgroundArrow" presStyleLbl="node1" presStyleIdx="0" presStyleCnt="1"/>
      <dgm:spPr/>
    </dgm:pt>
  </dgm:ptLst>
  <dgm:cxnLst>
    <dgm:cxn modelId="{BCF9A4D3-F54B-4D9C-9162-1A72DF583479}" type="presOf" srcId="{71035698-53F1-41CC-ADA8-911AD5F68F15}" destId="{10D34A24-DA37-421D-BDBE-779A4D9805CB}" srcOrd="0" destOrd="0" presId="urn:microsoft.com/office/officeart/2005/8/layout/hProcess3"/>
    <dgm:cxn modelId="{CE7838C1-82A4-4CEF-9B8D-CB95C1C0C861}" srcId="{DF296032-FCCA-4268-83DE-8355FF5629A5}" destId="{71035698-53F1-41CC-ADA8-911AD5F68F15}" srcOrd="0" destOrd="0" parTransId="{DD2F3D6D-FAA1-4E0F-B6FB-F49EF375EADD}" sibTransId="{FDE5EEE4-089F-4706-9EA5-06266AB78E73}"/>
    <dgm:cxn modelId="{A7167880-B5CA-4CB2-B910-F8D3254F560A}" type="presOf" srcId="{DF296032-FCCA-4268-83DE-8355FF5629A5}" destId="{FF048FAA-DCAF-4A56-93F3-93A01400ED45}" srcOrd="0" destOrd="0" presId="urn:microsoft.com/office/officeart/2005/8/layout/hProcess3"/>
    <dgm:cxn modelId="{C1FF3FB1-D043-45E3-98C1-C96145DB3A8E}" type="presParOf" srcId="{FF048FAA-DCAF-4A56-93F3-93A01400ED45}" destId="{3109C936-9621-47E3-9B39-B3DEC932BA5F}" srcOrd="0" destOrd="0" presId="urn:microsoft.com/office/officeart/2005/8/layout/hProcess3"/>
    <dgm:cxn modelId="{190601A2-061E-4C50-8420-4A1D9167AD19}" type="presParOf" srcId="{FF048FAA-DCAF-4A56-93F3-93A01400ED45}" destId="{14444266-8C3C-4BE0-961E-5497EBF910C8}" srcOrd="1" destOrd="0" presId="urn:microsoft.com/office/officeart/2005/8/layout/hProcess3"/>
    <dgm:cxn modelId="{B15C0204-1639-4FCB-A0BC-12E5B16667C1}" type="presParOf" srcId="{14444266-8C3C-4BE0-961E-5497EBF910C8}" destId="{517CC3E2-9465-4438-81B7-8B5EB57C5994}" srcOrd="0" destOrd="0" presId="urn:microsoft.com/office/officeart/2005/8/layout/hProcess3"/>
    <dgm:cxn modelId="{4C773D9D-CEC7-4728-8C0D-7A24D1FF2F58}" type="presParOf" srcId="{14444266-8C3C-4BE0-961E-5497EBF910C8}" destId="{A842F04D-F018-4C7B-8D52-14FBAE951267}" srcOrd="1" destOrd="0" presId="urn:microsoft.com/office/officeart/2005/8/layout/hProcess3"/>
    <dgm:cxn modelId="{1CC47375-F561-4236-95F9-1B788B2C6998}" type="presParOf" srcId="{A842F04D-F018-4C7B-8D52-14FBAE951267}" destId="{38A3909C-52AD-4F33-97EE-DBA5474DABD0}" srcOrd="0" destOrd="0" presId="urn:microsoft.com/office/officeart/2005/8/layout/hProcess3"/>
    <dgm:cxn modelId="{C6BCCBEC-6DA1-4E37-907A-5B67473F43FA}" type="presParOf" srcId="{A842F04D-F018-4C7B-8D52-14FBAE951267}" destId="{10D34A24-DA37-421D-BDBE-779A4D9805CB}" srcOrd="1" destOrd="0" presId="urn:microsoft.com/office/officeart/2005/8/layout/hProcess3"/>
    <dgm:cxn modelId="{FF662201-FA37-485A-8B00-ACD4C7B1CF0C}" type="presParOf" srcId="{A842F04D-F018-4C7B-8D52-14FBAE951267}" destId="{5DDF68A1-6C35-4F0E-8E61-4271E03DDF54}" srcOrd="2" destOrd="0" presId="urn:microsoft.com/office/officeart/2005/8/layout/hProcess3"/>
    <dgm:cxn modelId="{FC5D9F50-6B3A-4C01-BACE-481F1B1C8A41}" type="presParOf" srcId="{A842F04D-F018-4C7B-8D52-14FBAE951267}" destId="{B8782691-DCA1-45CB-A5DA-9C1E28D40627}" srcOrd="3" destOrd="0" presId="urn:microsoft.com/office/officeart/2005/8/layout/hProcess3"/>
    <dgm:cxn modelId="{308F37DB-8D99-4D46-A0AA-3AA783607DA6}" type="presParOf" srcId="{14444266-8C3C-4BE0-961E-5497EBF910C8}" destId="{4289CD84-A116-45D1-94B6-E767E399D624}" srcOrd="2" destOrd="0" presId="urn:microsoft.com/office/officeart/2005/8/layout/hProcess3"/>
    <dgm:cxn modelId="{BCBE52C1-E0B7-44DC-9CD8-F4775F99961A}" type="presParOf" srcId="{14444266-8C3C-4BE0-961E-5497EBF910C8}" destId="{422B9A9E-5127-4142-9634-50E5A1E644F9}" srcOrd="3" destOrd="0" presId="urn:microsoft.com/office/officeart/2005/8/layout/hProcess3"/>
    <dgm:cxn modelId="{FF80FC12-915B-408E-82FE-02C6667684B8}" type="presParOf" srcId="{14444266-8C3C-4BE0-961E-5497EBF910C8}" destId="{98546DC6-6A55-4D04-BAAB-11731B079D8C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388E5C-CBB7-415F-90B9-CFABB41A39E2}" type="doc">
      <dgm:prSet loTypeId="urn:microsoft.com/office/officeart/2005/8/layout/cycle6" loCatId="cycle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tr-TR"/>
        </a:p>
      </dgm:t>
    </dgm:pt>
    <dgm:pt modelId="{A83A7DF2-B0BE-4BBC-958A-78818600DCC9}">
      <dgm:prSet phldrT="[Metin]"/>
      <dgm:spPr/>
      <dgm:t>
        <a:bodyPr/>
        <a:lstStyle/>
        <a:p>
          <a:r>
            <a:rPr lang="tr-TR" b="1" i="1" smtClean="0">
              <a:latin typeface="Calibri" panose="020F0502020204030204" pitchFamily="34" charset="0"/>
              <a:cs typeface="Calibri" panose="020F0502020204030204" pitchFamily="34" charset="0"/>
            </a:rPr>
            <a:t>Hiç kimse senden </a:t>
          </a:r>
          <a:r>
            <a:rPr lang="da-DK" b="1" i="1" smtClean="0">
              <a:latin typeface="Calibri" panose="020F0502020204030204" pitchFamily="34" charset="0"/>
              <a:cs typeface="Calibri" panose="020F0502020204030204" pitchFamily="34" charset="0"/>
            </a:rPr>
            <a:t>kendi özel yerlerine bakmanı ya da dokunmanı istememeli! </a:t>
          </a:r>
          <a:endParaRPr lang="tr-TR"/>
        </a:p>
      </dgm:t>
    </dgm:pt>
    <dgm:pt modelId="{047230FD-945A-4DF5-9DA1-8F2E6A9AB9D2}" type="parTrans" cxnId="{0613D337-613B-40E4-8C7B-3E18A2776A09}">
      <dgm:prSet/>
      <dgm:spPr/>
      <dgm:t>
        <a:bodyPr/>
        <a:lstStyle/>
        <a:p>
          <a:endParaRPr lang="tr-TR"/>
        </a:p>
      </dgm:t>
    </dgm:pt>
    <dgm:pt modelId="{6C032D0C-766F-45A8-81A6-4E5F4D10E8A3}" type="sibTrans" cxnId="{0613D337-613B-40E4-8C7B-3E18A2776A09}">
      <dgm:prSet/>
      <dgm:spPr/>
      <dgm:t>
        <a:bodyPr/>
        <a:lstStyle/>
        <a:p>
          <a:endParaRPr lang="tr-TR"/>
        </a:p>
      </dgm:t>
    </dgm:pt>
    <dgm:pt modelId="{1DD2E56B-A26D-4F49-96CA-1A6B36ED7F28}">
      <dgm:prSet/>
      <dgm:spPr/>
      <dgm:t>
        <a:bodyPr/>
        <a:lstStyle/>
        <a:p>
          <a:r>
            <a:rPr lang="tr-TR" b="1" i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Hiç kimse senin özel yerlerine bakmamalı ve dokunmamalı, seni seven kişiler dahil! </a:t>
          </a:r>
          <a:endParaRPr lang="tr-TR" b="1" i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B14020-51EA-4C60-8EEC-3BDC09B7418D}" type="parTrans" cxnId="{5D616B95-676A-4486-9815-65B4527C6DC9}">
      <dgm:prSet/>
      <dgm:spPr/>
      <dgm:t>
        <a:bodyPr/>
        <a:lstStyle/>
        <a:p>
          <a:endParaRPr lang="tr-TR"/>
        </a:p>
      </dgm:t>
    </dgm:pt>
    <dgm:pt modelId="{B3045D82-774C-447A-92F0-93555B613711}" type="sibTrans" cxnId="{5D616B95-676A-4486-9815-65B4527C6DC9}">
      <dgm:prSet/>
      <dgm:spPr/>
      <dgm:t>
        <a:bodyPr/>
        <a:lstStyle/>
        <a:p>
          <a:endParaRPr lang="tr-TR"/>
        </a:p>
      </dgm:t>
    </dgm:pt>
    <dgm:pt modelId="{F05B4486-A298-467A-822B-BC0461A59214}" type="pres">
      <dgm:prSet presAssocID="{9D388E5C-CBB7-415F-90B9-CFABB41A39E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F445A38-D2DE-4BE4-A741-EC212B324B5C}" type="pres">
      <dgm:prSet presAssocID="{A83A7DF2-B0BE-4BBC-958A-78818600DCC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A3BEA0-0F94-4556-BEE8-3C1EB5663C53}" type="pres">
      <dgm:prSet presAssocID="{A83A7DF2-B0BE-4BBC-958A-78818600DCC9}" presName="spNode" presStyleCnt="0"/>
      <dgm:spPr/>
    </dgm:pt>
    <dgm:pt modelId="{D54B6CFE-4BD9-4E7A-80A3-D34BCBE525FE}" type="pres">
      <dgm:prSet presAssocID="{6C032D0C-766F-45A8-81A6-4E5F4D10E8A3}" presName="sibTrans" presStyleLbl="sibTrans1D1" presStyleIdx="0" presStyleCnt="2"/>
      <dgm:spPr/>
      <dgm:t>
        <a:bodyPr/>
        <a:lstStyle/>
        <a:p>
          <a:endParaRPr lang="tr-TR"/>
        </a:p>
      </dgm:t>
    </dgm:pt>
    <dgm:pt modelId="{5F880F61-E7D6-4B0F-A524-E9DB487C7819}" type="pres">
      <dgm:prSet presAssocID="{1DD2E56B-A26D-4F49-96CA-1A6B36ED7F2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2C2A54-62C2-4DE0-80F8-55ACBF367126}" type="pres">
      <dgm:prSet presAssocID="{1DD2E56B-A26D-4F49-96CA-1A6B36ED7F28}" presName="spNode" presStyleCnt="0"/>
      <dgm:spPr/>
    </dgm:pt>
    <dgm:pt modelId="{67931CB0-540A-4F80-A9C0-B0B8B5306B9E}" type="pres">
      <dgm:prSet presAssocID="{B3045D82-774C-447A-92F0-93555B613711}" presName="sibTrans" presStyleLbl="sibTrans1D1" presStyleIdx="1" presStyleCnt="2"/>
      <dgm:spPr/>
      <dgm:t>
        <a:bodyPr/>
        <a:lstStyle/>
        <a:p>
          <a:endParaRPr lang="tr-TR"/>
        </a:p>
      </dgm:t>
    </dgm:pt>
  </dgm:ptLst>
  <dgm:cxnLst>
    <dgm:cxn modelId="{0613D337-613B-40E4-8C7B-3E18A2776A09}" srcId="{9D388E5C-CBB7-415F-90B9-CFABB41A39E2}" destId="{A83A7DF2-B0BE-4BBC-958A-78818600DCC9}" srcOrd="0" destOrd="0" parTransId="{047230FD-945A-4DF5-9DA1-8F2E6A9AB9D2}" sibTransId="{6C032D0C-766F-45A8-81A6-4E5F4D10E8A3}"/>
    <dgm:cxn modelId="{5D616B95-676A-4486-9815-65B4527C6DC9}" srcId="{9D388E5C-CBB7-415F-90B9-CFABB41A39E2}" destId="{1DD2E56B-A26D-4F49-96CA-1A6B36ED7F28}" srcOrd="1" destOrd="0" parTransId="{37B14020-51EA-4C60-8EEC-3BDC09B7418D}" sibTransId="{B3045D82-774C-447A-92F0-93555B613711}"/>
    <dgm:cxn modelId="{451CAE89-3558-4E8F-B512-0560BCC5E2E8}" type="presOf" srcId="{1DD2E56B-A26D-4F49-96CA-1A6B36ED7F28}" destId="{5F880F61-E7D6-4B0F-A524-E9DB487C7819}" srcOrd="0" destOrd="0" presId="urn:microsoft.com/office/officeart/2005/8/layout/cycle6"/>
    <dgm:cxn modelId="{F0AE7354-EF8E-4476-A16C-F05C9529CDC5}" type="presOf" srcId="{9D388E5C-CBB7-415F-90B9-CFABB41A39E2}" destId="{F05B4486-A298-467A-822B-BC0461A59214}" srcOrd="0" destOrd="0" presId="urn:microsoft.com/office/officeart/2005/8/layout/cycle6"/>
    <dgm:cxn modelId="{60AE6CD1-31D4-476C-97AC-422C19C90814}" type="presOf" srcId="{B3045D82-774C-447A-92F0-93555B613711}" destId="{67931CB0-540A-4F80-A9C0-B0B8B5306B9E}" srcOrd="0" destOrd="0" presId="urn:microsoft.com/office/officeart/2005/8/layout/cycle6"/>
    <dgm:cxn modelId="{F7108C39-44F6-43EF-9B3E-080A38D8613E}" type="presOf" srcId="{A83A7DF2-B0BE-4BBC-958A-78818600DCC9}" destId="{9F445A38-D2DE-4BE4-A741-EC212B324B5C}" srcOrd="0" destOrd="0" presId="urn:microsoft.com/office/officeart/2005/8/layout/cycle6"/>
    <dgm:cxn modelId="{1CA74B2F-4F57-423B-A106-724B04382E24}" type="presOf" srcId="{6C032D0C-766F-45A8-81A6-4E5F4D10E8A3}" destId="{D54B6CFE-4BD9-4E7A-80A3-D34BCBE525FE}" srcOrd="0" destOrd="0" presId="urn:microsoft.com/office/officeart/2005/8/layout/cycle6"/>
    <dgm:cxn modelId="{125E9C2E-6B97-4B6B-870F-C49A6C2AD387}" type="presParOf" srcId="{F05B4486-A298-467A-822B-BC0461A59214}" destId="{9F445A38-D2DE-4BE4-A741-EC212B324B5C}" srcOrd="0" destOrd="0" presId="urn:microsoft.com/office/officeart/2005/8/layout/cycle6"/>
    <dgm:cxn modelId="{4D5856F8-DA9D-402C-B879-967194959F8C}" type="presParOf" srcId="{F05B4486-A298-467A-822B-BC0461A59214}" destId="{75A3BEA0-0F94-4556-BEE8-3C1EB5663C53}" srcOrd="1" destOrd="0" presId="urn:microsoft.com/office/officeart/2005/8/layout/cycle6"/>
    <dgm:cxn modelId="{C8F9C79B-3C6A-45BF-BA3C-E2718E0AFD00}" type="presParOf" srcId="{F05B4486-A298-467A-822B-BC0461A59214}" destId="{D54B6CFE-4BD9-4E7A-80A3-D34BCBE525FE}" srcOrd="2" destOrd="0" presId="urn:microsoft.com/office/officeart/2005/8/layout/cycle6"/>
    <dgm:cxn modelId="{DCBAB337-100D-4E94-ACF5-6C7C423A0510}" type="presParOf" srcId="{F05B4486-A298-467A-822B-BC0461A59214}" destId="{5F880F61-E7D6-4B0F-A524-E9DB487C7819}" srcOrd="3" destOrd="0" presId="urn:microsoft.com/office/officeart/2005/8/layout/cycle6"/>
    <dgm:cxn modelId="{AD7C5E90-FCF8-40A8-9644-620BADD1623B}" type="presParOf" srcId="{F05B4486-A298-467A-822B-BC0461A59214}" destId="{1B2C2A54-62C2-4DE0-80F8-55ACBF367126}" srcOrd="4" destOrd="0" presId="urn:microsoft.com/office/officeart/2005/8/layout/cycle6"/>
    <dgm:cxn modelId="{F351C570-7B26-4CE9-85F7-5E708F47E205}" type="presParOf" srcId="{F05B4486-A298-467A-822B-BC0461A59214}" destId="{67931CB0-540A-4F80-A9C0-B0B8B5306B9E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DE22E-5C94-4BC8-92BD-616FD5774527}">
      <dsp:nvSpPr>
        <dsp:cNvPr id="0" name=""/>
        <dsp:cNvSpPr/>
      </dsp:nvSpPr>
      <dsp:spPr>
        <a:xfrm>
          <a:off x="0" y="562827"/>
          <a:ext cx="3429000" cy="1440000"/>
        </a:xfrm>
        <a:prstGeom prst="rightArrow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B647D0-2D04-4AB1-A9F2-DBBC50B117B2}">
      <dsp:nvSpPr>
        <dsp:cNvPr id="0" name=""/>
        <dsp:cNvSpPr/>
      </dsp:nvSpPr>
      <dsp:spPr>
        <a:xfrm>
          <a:off x="276597" y="922827"/>
          <a:ext cx="280950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accent5">
                  <a:lumMod val="20000"/>
                  <a:lumOff val="80000"/>
                </a:schemeClr>
              </a:solidFill>
              <a:latin typeface="Elephant" pitchFamily="18" charset="0"/>
            </a:rPr>
            <a:t>TEHLİKE NEDİR?</a:t>
          </a:r>
          <a:endParaRPr lang="tr-TR" sz="2000" kern="1200" dirty="0">
            <a:solidFill>
              <a:schemeClr val="accent5">
                <a:lumMod val="20000"/>
                <a:lumOff val="80000"/>
              </a:schemeClr>
            </a:solidFill>
            <a:latin typeface="Elephant" pitchFamily="18" charset="0"/>
          </a:endParaRPr>
        </a:p>
      </dsp:txBody>
      <dsp:txXfrm>
        <a:off x="276597" y="922827"/>
        <a:ext cx="280950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6DC6-6A55-4D04-BAAB-11731B079D8C}">
      <dsp:nvSpPr>
        <dsp:cNvPr id="0" name=""/>
        <dsp:cNvSpPr/>
      </dsp:nvSpPr>
      <dsp:spPr>
        <a:xfrm>
          <a:off x="0" y="80"/>
          <a:ext cx="3584107" cy="1440000"/>
        </a:xfrm>
        <a:prstGeom prst="right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D34A24-DA37-421D-BDBE-779A4D9805CB}">
      <dsp:nvSpPr>
        <dsp:cNvPr id="0" name=""/>
        <dsp:cNvSpPr/>
      </dsp:nvSpPr>
      <dsp:spPr>
        <a:xfrm>
          <a:off x="290916" y="360080"/>
          <a:ext cx="293477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Elephant" pitchFamily="18" charset="0"/>
            </a:rPr>
            <a:t>GÜVEN NEDİR?</a:t>
          </a:r>
          <a:endParaRPr lang="tr-TR" sz="2400" kern="1200" dirty="0"/>
        </a:p>
      </dsp:txBody>
      <dsp:txXfrm>
        <a:off x="290916" y="360080"/>
        <a:ext cx="2934779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45A38-D2DE-4BE4-A741-EC212B324B5C}">
      <dsp:nvSpPr>
        <dsp:cNvPr id="0" name=""/>
        <dsp:cNvSpPr/>
      </dsp:nvSpPr>
      <dsp:spPr>
        <a:xfrm>
          <a:off x="1087" y="1503745"/>
          <a:ext cx="3510705" cy="2281958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i="1" kern="1200" smtClean="0">
              <a:latin typeface="Calibri" panose="020F0502020204030204" pitchFamily="34" charset="0"/>
              <a:cs typeface="Calibri" panose="020F0502020204030204" pitchFamily="34" charset="0"/>
            </a:rPr>
            <a:t>Hiç kimse senden </a:t>
          </a:r>
          <a:r>
            <a:rPr lang="da-DK" sz="2600" b="1" i="1" kern="1200" smtClean="0">
              <a:latin typeface="Calibri" panose="020F0502020204030204" pitchFamily="34" charset="0"/>
              <a:cs typeface="Calibri" panose="020F0502020204030204" pitchFamily="34" charset="0"/>
            </a:rPr>
            <a:t>kendi özel yerlerine bakmanı ya da dokunmanı istememeli! </a:t>
          </a:r>
          <a:endParaRPr lang="tr-TR" sz="2600" kern="1200"/>
        </a:p>
      </dsp:txBody>
      <dsp:txXfrm>
        <a:off x="112483" y="1615141"/>
        <a:ext cx="3287913" cy="2059166"/>
      </dsp:txXfrm>
    </dsp:sp>
    <dsp:sp modelId="{D54B6CFE-4BD9-4E7A-80A3-D34BCBE525FE}">
      <dsp:nvSpPr>
        <dsp:cNvPr id="0" name=""/>
        <dsp:cNvSpPr/>
      </dsp:nvSpPr>
      <dsp:spPr>
        <a:xfrm>
          <a:off x="1756440" y="706445"/>
          <a:ext cx="3876558" cy="3876558"/>
        </a:xfrm>
        <a:custGeom>
          <a:avLst/>
          <a:gdLst/>
          <a:ahLst/>
          <a:cxnLst/>
          <a:rect l="0" t="0" r="0" b="0"/>
          <a:pathLst>
            <a:path>
              <a:moveTo>
                <a:pt x="390056" y="772117"/>
              </a:moveTo>
              <a:arcTo wR="1938279" hR="1938279" stAng="13019281" swAng="6361438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80F61-E7D6-4B0F-A524-E9DB487C7819}">
      <dsp:nvSpPr>
        <dsp:cNvPr id="0" name=""/>
        <dsp:cNvSpPr/>
      </dsp:nvSpPr>
      <dsp:spPr>
        <a:xfrm>
          <a:off x="3877646" y="1503745"/>
          <a:ext cx="3510705" cy="2281958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i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Hiç kimse senin özel yerlerine bakmamalı ve dokunmamalı, seni seven kişiler dahil! </a:t>
          </a:r>
          <a:endParaRPr lang="tr-TR" sz="2600" b="1" i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89042" y="1615141"/>
        <a:ext cx="3287913" cy="2059166"/>
      </dsp:txXfrm>
    </dsp:sp>
    <dsp:sp modelId="{67931CB0-540A-4F80-A9C0-B0B8B5306B9E}">
      <dsp:nvSpPr>
        <dsp:cNvPr id="0" name=""/>
        <dsp:cNvSpPr/>
      </dsp:nvSpPr>
      <dsp:spPr>
        <a:xfrm>
          <a:off x="1756440" y="706445"/>
          <a:ext cx="3876558" cy="3876558"/>
        </a:xfrm>
        <a:custGeom>
          <a:avLst/>
          <a:gdLst/>
          <a:ahLst/>
          <a:cxnLst/>
          <a:rect l="0" t="0" r="0" b="0"/>
          <a:pathLst>
            <a:path>
              <a:moveTo>
                <a:pt x="3486501" y="3104441"/>
              </a:moveTo>
              <a:arcTo wR="1938279" hR="1938279" stAng="2219281" swAng="6361438"/>
            </a:path>
          </a:pathLst>
        </a:custGeom>
        <a:noFill/>
        <a:ln w="9525" cap="flat" cmpd="sng" algn="ctr">
          <a:solidFill>
            <a:schemeClr val="accent6">
              <a:shade val="90000"/>
              <a:hueOff val="-332727"/>
              <a:satOff val="1428"/>
              <a:lumOff val="339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5.10.2017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5.10.2017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5.10.2017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tr-TR" dirty="0"/>
          </a:p>
        </p:txBody>
      </p:sp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267" y="6040764"/>
            <a:ext cx="10810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ulut 4"/>
          <p:cNvSpPr/>
          <p:nvPr/>
        </p:nvSpPr>
        <p:spPr>
          <a:xfrm>
            <a:off x="413758" y="1268760"/>
            <a:ext cx="8352928" cy="4176464"/>
          </a:xfrm>
          <a:prstGeom prst="cloud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956386" y="2276872"/>
            <a:ext cx="72728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İlkokul </a:t>
            </a:r>
            <a:r>
              <a:rPr lang="tr-TR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Mahremiyet Eğitimi</a:t>
            </a:r>
            <a:endParaRPr lang="tr-TR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73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7920880" cy="4641696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tr-TR" sz="35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Calibri" panose="020F0502020204030204" pitchFamily="34" charset="0"/>
              </a:rPr>
              <a:t>Hoşlanmadığın her dokunuş kötü dokunuştur</a:t>
            </a:r>
            <a:r>
              <a:rPr lang="tr-TR" sz="35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Calibri" panose="020F0502020204030204" pitchFamily="34" charset="0"/>
              </a:rPr>
              <a:t>.</a:t>
            </a:r>
          </a:p>
          <a:p>
            <a:pPr marL="45720" indent="0">
              <a:buNone/>
            </a:pPr>
            <a:endParaRPr lang="tr-TR" sz="2400" b="1" i="1" dirty="0">
              <a:latin typeface="Arial Black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4300" b="1" i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Calibri" panose="020F0502020204030204" pitchFamily="34" charset="0"/>
              </a:rPr>
              <a:t>     Canını </a:t>
            </a:r>
            <a:r>
              <a:rPr lang="tr-TR" sz="4300" b="1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Calibri" panose="020F0502020204030204" pitchFamily="34" charset="0"/>
              </a:rPr>
              <a:t>acıtmasa da!</a:t>
            </a:r>
          </a:p>
          <a:p>
            <a:pPr marL="0" indent="0">
              <a:buNone/>
            </a:pPr>
            <a:endParaRPr lang="tr-TR" sz="3600" b="1" i="1" dirty="0">
              <a:latin typeface="Arial Black" pitchFamily="34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r>
              <a:rPr lang="tr-TR" sz="3200" b="1" dirty="0">
                <a:solidFill>
                  <a:srgbClr val="FF0000"/>
                </a:solidFill>
                <a:latin typeface="Arial Black" pitchFamily="34" charset="0"/>
                <a:cs typeface="Calibri" panose="020F0502020204030204" pitchFamily="34" charset="0"/>
              </a:rPr>
              <a:t>Sana hoşlanmadığın bir şekilde dokunan kişi, sana böyle dokunmayı hemen durdurmalıdır!</a:t>
            </a:r>
          </a:p>
          <a:p>
            <a:endParaRPr lang="tr-TR" dirty="0"/>
          </a:p>
        </p:txBody>
      </p:sp>
      <p:pic>
        <p:nvPicPr>
          <p:cNvPr id="9218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6053138"/>
            <a:ext cx="10810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2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tr-TR" sz="4400" dirty="0" smtClean="0">
                <a:solidFill>
                  <a:srgbClr val="00B050"/>
                </a:solidFill>
                <a:latin typeface="Arial Black" pitchFamily="34" charset="0"/>
              </a:rPr>
              <a:t>ÖZEL YERLERİMİZ</a:t>
            </a:r>
            <a:endParaRPr lang="tr-TR" sz="4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043608" y="1340768"/>
            <a:ext cx="6400800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</a:rPr>
              <a:t>Vücudumuzda özel yerlerimiz bulunur. Bu yerler </a:t>
            </a:r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</a:rPr>
              <a:t>mayomuzun </a:t>
            </a:r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</a:rPr>
              <a:t>kapattığı yerlerdir! </a:t>
            </a:r>
            <a:endParaRPr lang="tr-TR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pc1\Desktop\sw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74302"/>
            <a:ext cx="4265861" cy="279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348880"/>
            <a:ext cx="1635093" cy="229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304" y="3861048"/>
            <a:ext cx="1786984" cy="244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6053138"/>
            <a:ext cx="10810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5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15311499"/>
              </p:ext>
            </p:extLst>
          </p:nvPr>
        </p:nvGraphicFramePr>
        <p:xfrm>
          <a:off x="899592" y="764704"/>
          <a:ext cx="7389440" cy="528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6053138"/>
            <a:ext cx="10810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7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755576" y="332656"/>
            <a:ext cx="7416824" cy="3474720"/>
          </a:xfrm>
        </p:spPr>
        <p:txBody>
          <a:bodyPr/>
          <a:lstStyle/>
          <a:p>
            <a:pPr marL="45720" indent="0">
              <a:buNone/>
            </a:pPr>
            <a:r>
              <a:rPr lang="tr-TR" sz="2000" dirty="0">
                <a:solidFill>
                  <a:srgbClr val="FF0000"/>
                </a:solidFill>
                <a:latin typeface="Arial Black" pitchFamily="34" charset="0"/>
                <a:cs typeface="Calibri" panose="020F0502020204030204" pitchFamily="34" charset="0"/>
              </a:rPr>
              <a:t>Özel Dokunuşlar</a:t>
            </a:r>
            <a:r>
              <a:rPr lang="tr-TR" sz="20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Calibri" panose="020F0502020204030204" pitchFamily="34" charset="0"/>
              </a:rPr>
              <a:t>: Bazı büyükler bir çocuğun özel yerlerine bazı durumlarda bakabilir ya da </a:t>
            </a:r>
            <a:r>
              <a:rPr lang="tr-TR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Calibri" panose="020F0502020204030204" pitchFamily="34" charset="0"/>
              </a:rPr>
              <a:t>dokunabilir</a:t>
            </a:r>
          </a:p>
          <a:p>
            <a:pPr marL="45720" indent="0">
              <a:buNone/>
            </a:pPr>
            <a:endParaRPr lang="tr-TR" sz="2000" dirty="0">
              <a:latin typeface="Arial Black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r>
              <a:rPr lang="tr-TR" sz="20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Calibri" panose="020F0502020204030204" pitchFamily="34" charset="0"/>
              </a:rPr>
              <a:t>Peki bu büyükler kimler mi? </a:t>
            </a:r>
          </a:p>
          <a:p>
            <a:pPr marL="45720" indent="0">
              <a:buNone/>
            </a:pPr>
            <a:r>
              <a:rPr lang="tr-TR" sz="2000" dirty="0">
                <a:solidFill>
                  <a:srgbClr val="92D050"/>
                </a:solidFill>
                <a:latin typeface="Arial Black" pitchFamily="34" charset="0"/>
                <a:cs typeface="Calibri" panose="020F0502020204030204" pitchFamily="34" charset="0"/>
              </a:rPr>
              <a:t>Mesela annen, baban, doktor veya hemşire olabilir. </a:t>
            </a:r>
          </a:p>
          <a:p>
            <a:pPr marL="45720" indent="0">
              <a:buNone/>
            </a:pPr>
            <a:r>
              <a:rPr lang="tr-TR" sz="2000" dirty="0">
                <a:solidFill>
                  <a:srgbClr val="92D050"/>
                </a:solidFill>
                <a:latin typeface="Arial Black" pitchFamily="34" charset="0"/>
                <a:cs typeface="Calibri" panose="020F0502020204030204" pitchFamily="34" charset="0"/>
              </a:rPr>
              <a:t>Ancak senden İZİN almak şartıyla! </a:t>
            </a:r>
          </a:p>
          <a:p>
            <a:pPr marL="45720" indent="0">
              <a:buNone/>
            </a:pPr>
            <a:endParaRPr lang="tr-TR" dirty="0">
              <a:latin typeface="Arial Black" pitchFamily="34" charset="0"/>
            </a:endParaRPr>
          </a:p>
        </p:txBody>
      </p:sp>
      <p:pic>
        <p:nvPicPr>
          <p:cNvPr id="9218" name="Picture 2" descr="https://www.victoriapointsurgery.com.au/gp/wp-content/uploads/2014/07/do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331236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6053138"/>
            <a:ext cx="10810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3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ulut 7"/>
          <p:cNvSpPr/>
          <p:nvPr/>
        </p:nvSpPr>
        <p:spPr>
          <a:xfrm>
            <a:off x="3491880" y="404664"/>
            <a:ext cx="5220072" cy="25694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4144855" y="836712"/>
            <a:ext cx="49830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tr-TR" sz="2400" b="1" dirty="0">
                <a:solidFill>
                  <a:srgbClr val="FFC000"/>
                </a:solidFill>
                <a:latin typeface="Lucida Handwriting" pitchFamily="66" charset="0"/>
                <a:cs typeface="Arial" pitchFamily="34" charset="0"/>
              </a:rPr>
              <a:t>EĞER KÖTÜ BİR DOKUNUŞ YA DA BAKIŞLA KARŞILAŞIRSAN NE YAPMAN GEREKİYOR ?</a:t>
            </a:r>
            <a:endParaRPr lang="tr-TR" altLang="tr-TR" sz="2400" dirty="0">
              <a:solidFill>
                <a:srgbClr val="FFC000"/>
              </a:solidFill>
              <a:latin typeface="Lucida Handwriting" pitchFamily="66" charset="0"/>
              <a:cs typeface="Arial" pitchFamily="34" charset="0"/>
            </a:endParaRPr>
          </a:p>
          <a:p>
            <a:endParaRPr lang="tr-TR" dirty="0"/>
          </a:p>
        </p:txBody>
      </p:sp>
      <p:pic>
        <p:nvPicPr>
          <p:cNvPr id="1029" name="Picture 5" descr="http://www.algiozelegitim.com.tr/wp-content/uploads/cocuk-istisma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6475"/>
            <a:ext cx="5256584" cy="344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6053138"/>
            <a:ext cx="10810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6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atay Kaydırma 3"/>
          <p:cNvSpPr/>
          <p:nvPr/>
        </p:nvSpPr>
        <p:spPr>
          <a:xfrm>
            <a:off x="186917" y="0"/>
            <a:ext cx="8712967" cy="2304256"/>
          </a:xfrm>
          <a:prstGeom prst="horizontalScroll">
            <a:avLst>
              <a:gd name="adj" fmla="val 16751"/>
            </a:avLst>
          </a:prstGeom>
          <a:solidFill>
            <a:srgbClr val="F8F0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2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HAYIR DE!</a:t>
            </a:r>
          </a:p>
          <a:p>
            <a:pPr algn="ctr"/>
            <a:r>
              <a:rPr lang="tr-TR" sz="3200" b="1" dirty="0">
                <a:solidFill>
                  <a:prstClr val="black"/>
                </a:solidFill>
                <a:latin typeface="Arial Black" pitchFamily="34" charset="0"/>
              </a:rPr>
              <a:t>Eğer kötü bir dokunuş veya bakışla karşılaşırsan  </a:t>
            </a:r>
            <a:r>
              <a:rPr lang="tr-TR" sz="3200" b="1" dirty="0">
                <a:solidFill>
                  <a:srgbClr val="C00000"/>
                </a:solidFill>
                <a:latin typeface="Arial Black" pitchFamily="34" charset="0"/>
              </a:rPr>
              <a:t>HAYIR DE!</a:t>
            </a:r>
          </a:p>
        </p:txBody>
      </p:sp>
      <p:sp>
        <p:nvSpPr>
          <p:cNvPr id="8" name="Bulut 7"/>
          <p:cNvSpPr/>
          <p:nvPr/>
        </p:nvSpPr>
        <p:spPr>
          <a:xfrm>
            <a:off x="3192895" y="2663002"/>
            <a:ext cx="5544616" cy="2914667"/>
          </a:xfrm>
          <a:prstGeom prst="cloud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4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3962265" y="2996952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dirty="0"/>
          </a:p>
          <a:p>
            <a:r>
              <a:rPr lang="tr-TR" sz="2000" b="1" i="1" dirty="0">
                <a:solidFill>
                  <a:srgbClr val="C00000"/>
                </a:solidFill>
              </a:rPr>
              <a:t>1. HAYIR DE! </a:t>
            </a:r>
          </a:p>
          <a:p>
            <a:r>
              <a:rPr lang="tr-TR" sz="2000" b="1" i="1" dirty="0">
                <a:solidFill>
                  <a:schemeClr val="accent1">
                    <a:lumMod val="75000"/>
                  </a:schemeClr>
                </a:solidFill>
              </a:rPr>
              <a:t>2. UZAKLAŞ </a:t>
            </a:r>
          </a:p>
          <a:p>
            <a:r>
              <a:rPr lang="tr-TR" sz="2000" b="1" i="1" dirty="0">
                <a:solidFill>
                  <a:srgbClr val="7030A0"/>
                </a:solidFill>
              </a:rPr>
              <a:t>3. GÜVENDİĞİN BİR BÜYÜĞE SÖYLE </a:t>
            </a:r>
          </a:p>
          <a:p>
            <a:r>
              <a:rPr lang="tr-TR" sz="2000" b="1" i="1" dirty="0">
                <a:solidFill>
                  <a:schemeClr val="accent4">
                    <a:lumMod val="50000"/>
                  </a:schemeClr>
                </a:solidFill>
              </a:rPr>
              <a:t>4. BİRİSİ SENİ DİNLEYENE KADAR SÖYLEMEYE DEVAM  ET.</a:t>
            </a:r>
          </a:p>
          <a:p>
            <a:endParaRPr lang="tr-TR" sz="2000" dirty="0"/>
          </a:p>
        </p:txBody>
      </p:sp>
      <p:sp>
        <p:nvSpPr>
          <p:cNvPr id="10" name="AutoShape 4" descr="http://i.milliyet.com.tr/YeniAnaResim/2011/01/31/fft99_mf112140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4" name="Picture 6" descr="http://i.milliyet.com.tr/YeniAnaResim/2011/01/31/fft99_mf112140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4" y="2447119"/>
            <a:ext cx="2679849" cy="343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6053138"/>
            <a:ext cx="10810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8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280920" cy="528976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tr-TR" sz="3600" b="1" dirty="0">
                <a:latin typeface="+mj-lt"/>
              </a:rPr>
              <a:t>BİRİ SİZİN YANINIZDA SOYUNMAYA KALKARSA </a:t>
            </a:r>
            <a:r>
              <a:rPr lang="tr-TR" sz="3600" b="1" dirty="0">
                <a:solidFill>
                  <a:srgbClr val="C00000"/>
                </a:solidFill>
                <a:latin typeface="+mj-lt"/>
              </a:rPr>
              <a:t>UYARIN</a:t>
            </a:r>
            <a:r>
              <a:rPr lang="tr-TR" sz="3600" b="1" dirty="0">
                <a:latin typeface="+mj-lt"/>
              </a:rPr>
              <a:t>, BULUNDUĞUNUZ YERİ </a:t>
            </a:r>
            <a:r>
              <a:rPr lang="tr-TR" sz="3600" b="1" dirty="0">
                <a:solidFill>
                  <a:srgbClr val="00B050"/>
                </a:solidFill>
                <a:latin typeface="+mj-lt"/>
              </a:rPr>
              <a:t>TERK </a:t>
            </a:r>
            <a:r>
              <a:rPr lang="tr-TR" sz="3600" b="1" dirty="0" smtClean="0">
                <a:solidFill>
                  <a:srgbClr val="00B050"/>
                </a:solidFill>
                <a:latin typeface="+mj-lt"/>
              </a:rPr>
              <a:t>EDİN</a:t>
            </a:r>
          </a:p>
          <a:p>
            <a:pPr marL="45720" indent="0" algn="ctr">
              <a:buNone/>
            </a:pPr>
            <a:endParaRPr lang="tr-TR" sz="3600" b="1" dirty="0">
              <a:solidFill>
                <a:srgbClr val="00B050"/>
              </a:solidFill>
              <a:latin typeface="+mj-lt"/>
            </a:endParaRPr>
          </a:p>
          <a:p>
            <a:pPr marL="45720" indent="0" algn="ctr">
              <a:buNone/>
            </a:pPr>
            <a:r>
              <a:rPr lang="tr-TR" sz="3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ARKADAŞLARINIZ DA </a:t>
            </a:r>
            <a:r>
              <a:rPr lang="tr-TR" sz="36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ÖZEL BÖLGENİZE </a:t>
            </a:r>
            <a:r>
              <a:rPr lang="tr-TR" sz="3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DOKUNURSA UYARIN, TEKRAR EDERSE ÖĞRETMENE SÖYLEYİN.</a:t>
            </a:r>
          </a:p>
          <a:p>
            <a:pPr marL="45720" indent="0">
              <a:buNone/>
            </a:pPr>
            <a:endParaRPr lang="tr-TR" sz="3600" dirty="0">
              <a:latin typeface="+mj-lt"/>
            </a:endParaRPr>
          </a:p>
        </p:txBody>
      </p:sp>
      <p:pic>
        <p:nvPicPr>
          <p:cNvPr id="14338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6053138"/>
            <a:ext cx="10810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7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481402" y="698709"/>
            <a:ext cx="6400800" cy="5688632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tr-TR" sz="2400" b="1" dirty="0" smtClean="0"/>
              <a:t>Eğer birisi size dokunuşlarının bir sır olduğunu söylerse, yada onun özel yerlerine dokunmazsanız kötü çocuk olacağınızı söylerse ya da sizi anne babanıza söylemekle tehdit ederse; </a:t>
            </a:r>
          </a:p>
          <a:p>
            <a:pPr marL="45720" indent="0">
              <a:buNone/>
            </a:pPr>
            <a:endParaRPr lang="tr-TR" b="1" dirty="0" smtClean="0"/>
          </a:p>
          <a:p>
            <a:pPr marL="502920" indent="-457200">
              <a:buAutoNum type="arabicParenR"/>
            </a:pPr>
            <a:r>
              <a:rPr lang="tr-TR" sz="3500" b="1" dirty="0" smtClean="0">
                <a:solidFill>
                  <a:srgbClr val="C00000"/>
                </a:solidFill>
              </a:rPr>
              <a:t>Hayır, ben böyle sırları sevmem de,</a:t>
            </a:r>
          </a:p>
          <a:p>
            <a:pPr marL="502920" indent="-457200">
              <a:buAutoNum type="arabicParenR"/>
            </a:pPr>
            <a:endParaRPr lang="tr-TR" sz="3500" b="1" dirty="0" smtClean="0">
              <a:solidFill>
                <a:srgbClr val="C00000"/>
              </a:solidFill>
            </a:endParaRPr>
          </a:p>
          <a:p>
            <a:pPr marL="502920" indent="-457200">
              <a:buAutoNum type="arabicParenR"/>
            </a:pPr>
            <a:r>
              <a:rPr lang="tr-TR" sz="3500" b="1" dirty="0" smtClean="0">
                <a:solidFill>
                  <a:schemeClr val="accent2">
                    <a:lumMod val="50000"/>
                  </a:schemeClr>
                </a:solidFill>
              </a:rPr>
              <a:t>Devam etmeye kalkarsa ‘HAYIR’ diye bağır,</a:t>
            </a:r>
          </a:p>
          <a:p>
            <a:pPr marL="502920" indent="-457200">
              <a:buAutoNum type="arabicParenR"/>
            </a:pPr>
            <a:endParaRPr lang="tr-TR" sz="35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02920" indent="-457200">
              <a:buAutoNum type="arabicParenR"/>
            </a:pPr>
            <a:r>
              <a:rPr lang="tr-TR" sz="3500" b="1" dirty="0" smtClean="0">
                <a:solidFill>
                  <a:schemeClr val="accent5"/>
                </a:solidFill>
              </a:rPr>
              <a:t>Oradan hemen uzaklaş,</a:t>
            </a:r>
          </a:p>
          <a:p>
            <a:pPr marL="502920" indent="-457200">
              <a:buAutoNum type="arabicParenR"/>
            </a:pPr>
            <a:endParaRPr lang="tr-TR" sz="3500" b="1" dirty="0" smtClean="0">
              <a:solidFill>
                <a:schemeClr val="accent5"/>
              </a:solidFill>
            </a:endParaRPr>
          </a:p>
          <a:p>
            <a:pPr marL="502920" indent="-457200">
              <a:buAutoNum type="arabicParenR"/>
            </a:pPr>
            <a:r>
              <a:rPr lang="tr-TR" sz="3500" b="1" dirty="0" smtClean="0">
                <a:solidFill>
                  <a:srgbClr val="7030A0"/>
                </a:solidFill>
              </a:rPr>
              <a:t>Hemen güvendiğin bir büyüğe bu durumu anlat.</a:t>
            </a:r>
          </a:p>
          <a:p>
            <a:pPr marL="502920" indent="-457200">
              <a:buAutoNum type="arabicParenR"/>
            </a:pPr>
            <a:endParaRPr lang="tr-TR" dirty="0"/>
          </a:p>
        </p:txBody>
      </p:sp>
      <p:sp>
        <p:nvSpPr>
          <p:cNvPr id="4" name="AutoShape 4" descr="bağıran çocuk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8" name="Picture 6" descr="http://2.bp.blogspot.com/-VZnB4u-u_qE/Tni7sPyulHI/AAAAAAAAAI0/gIzzrKTNzP0/s1600/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08720"/>
            <a:ext cx="190166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96" y="3281202"/>
            <a:ext cx="2736304" cy="317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6053138"/>
            <a:ext cx="10810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6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toshıba\Downloads\REHBERLİK PANO ÖRNEKLERİ\İYİ DOKUNMA - KÖTÜ DOKUNMA\resimli çalışma\iyi-kötü dokunma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" r="5465" b="13057"/>
          <a:stretch/>
        </p:blipFill>
        <p:spPr bwMode="auto">
          <a:xfrm>
            <a:off x="53752" y="46201"/>
            <a:ext cx="9036496" cy="676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6053138"/>
            <a:ext cx="10810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4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721" y="1844825"/>
            <a:ext cx="4392488" cy="2636082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7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800" b="1" i="1" dirty="0">
                <a:solidFill>
                  <a:srgbClr val="7030A0"/>
                </a:solidFill>
                <a:latin typeface="Arial Rounded MT Bold" panose="020F0704030504030204" pitchFamily="34" charset="0"/>
                <a:ea typeface="Batang" panose="02030600000101010101" pitchFamily="18" charset="-127"/>
              </a:rPr>
              <a:t>Kötü dokunuş ve bakışlar asla bir çocuğun suçu değildir .</a:t>
            </a:r>
          </a:p>
        </p:txBody>
      </p:sp>
      <p:sp>
        <p:nvSpPr>
          <p:cNvPr id="5" name="Oval 4"/>
          <p:cNvSpPr/>
          <p:nvPr/>
        </p:nvSpPr>
        <p:spPr>
          <a:xfrm>
            <a:off x="3779912" y="3510203"/>
            <a:ext cx="4752528" cy="2880320"/>
          </a:xfrm>
          <a:prstGeom prst="ellipse">
            <a:avLst/>
          </a:prstGeom>
          <a:solidFill>
            <a:schemeClr val="accent6">
              <a:lumMod val="20000"/>
              <a:lumOff val="80000"/>
              <a:alpha val="58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200" b="1" i="1" dirty="0">
                <a:solidFill>
                  <a:schemeClr val="accent5">
                    <a:lumMod val="75000"/>
                  </a:schemeClr>
                </a:solidFill>
              </a:rPr>
              <a:t>Hiç kimse bir çocuktan kötü bir sır saklamasını isteyemez .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3"/>
          </p:nvPr>
        </p:nvSpPr>
        <p:spPr>
          <a:xfrm>
            <a:off x="4211960" y="263053"/>
            <a:ext cx="4509120" cy="2892308"/>
          </a:xfrm>
          <a:prstGeom prst="ellipse">
            <a:avLst/>
          </a:prstGeom>
          <a:pattFill prst="pct90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İstemediğin hiçbir şeyi kimse sana yapamaz, dokunamaz, akrabaların olsa dahi!</a:t>
            </a:r>
          </a:p>
        </p:txBody>
      </p:sp>
      <p:pic>
        <p:nvPicPr>
          <p:cNvPr id="1843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6053138"/>
            <a:ext cx="10810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04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451041" y="1340768"/>
            <a:ext cx="5940152" cy="1793167"/>
          </a:xfrm>
        </p:spPr>
        <p:txBody>
          <a:bodyPr/>
          <a:lstStyle/>
          <a:p>
            <a:pPr marL="182880" indent="0">
              <a:buNone/>
            </a:pPr>
            <a:r>
              <a:rPr lang="tr-T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Merhaba Arkadaşlar</a:t>
            </a:r>
            <a:br>
              <a:rPr lang="tr-T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tr-T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/>
            </a:r>
            <a:br>
              <a:rPr lang="tr-T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Şimdi sizlerle hem çok önemli şeyler öğreneceğiz hem de çok eğleneceğiz.</a:t>
            </a:r>
            <a:b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Hazırsak başlayalım.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5122" name="Picture 2" descr="çocuk çizgi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199521" cy="275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6053138"/>
            <a:ext cx="10810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1"/>
            <a:ext cx="9144000" cy="3110581"/>
          </a:xfrm>
          <a:prstGeom prst="rect">
            <a:avLst/>
          </a:prstGeom>
        </p:spPr>
      </p:pic>
      <p:pic>
        <p:nvPicPr>
          <p:cNvPr id="19458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102" y="404664"/>
            <a:ext cx="248031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0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3347864" y="1484784"/>
            <a:ext cx="6840760" cy="302433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tr-TR" sz="3200" dirty="0" smtClean="0">
                <a:solidFill>
                  <a:srgbClr val="C00000"/>
                </a:solidFill>
              </a:rPr>
              <a:t>Şunları öğreneceğiz:</a:t>
            </a:r>
          </a:p>
          <a:p>
            <a:pPr marL="45720" indent="0">
              <a:buNone/>
            </a:pPr>
            <a:r>
              <a:rPr lang="tr-TR" sz="3200" dirty="0" smtClean="0">
                <a:solidFill>
                  <a:srgbClr val="0070C0"/>
                </a:solidFill>
              </a:rPr>
              <a:t>İyi Dokunuş nedir?</a:t>
            </a:r>
          </a:p>
          <a:p>
            <a:pPr marL="45720" indent="0">
              <a:buNone/>
            </a:pPr>
            <a:r>
              <a:rPr lang="tr-TR" sz="3200" dirty="0" smtClean="0">
                <a:solidFill>
                  <a:srgbClr val="0070C0"/>
                </a:solidFill>
              </a:rPr>
              <a:t>Kötü Dokunuş nedir?</a:t>
            </a:r>
          </a:p>
          <a:p>
            <a:pPr marL="45720" indent="0">
              <a:buNone/>
            </a:pPr>
            <a:r>
              <a:rPr lang="tr-TR" sz="3200" dirty="0" smtClean="0">
                <a:solidFill>
                  <a:srgbClr val="0070C0"/>
                </a:solidFill>
              </a:rPr>
              <a:t>Özel Yerlerimiz nerelerdir?</a:t>
            </a:r>
          </a:p>
          <a:p>
            <a:pPr marL="45720" indent="0">
              <a:buNone/>
            </a:pPr>
            <a:endParaRPr lang="tr-TR" dirty="0"/>
          </a:p>
          <a:p>
            <a:pPr marL="45720" indent="0">
              <a:buNone/>
            </a:pPr>
            <a:r>
              <a:rPr lang="tr-TR" dirty="0" smtClean="0">
                <a:solidFill>
                  <a:srgbClr val="7030A0"/>
                </a:solidFill>
              </a:rPr>
              <a:t>Bunlarla ilgili bilmemiz ve yapmamız gerekenler.</a:t>
            </a:r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4" name="AutoShape 4" descr="https://ademocut.com/wp-content/uploads/2013/11/b%C3%BCy%C3%BCte%C3%A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150" name="Picture 6" descr="büyüteç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241920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6053138"/>
            <a:ext cx="10810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1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69183329"/>
              </p:ext>
            </p:extLst>
          </p:nvPr>
        </p:nvGraphicFramePr>
        <p:xfrm>
          <a:off x="539552" y="-24950"/>
          <a:ext cx="3429000" cy="2565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www.onlinelevha.com/wp-content/uploads/2015/10/dikkat-tehlik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5141586" cy="367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anetteblogzamazingo.files.wordpress.com/2015/11/screen-shot-2013-10-01-at-10-49-22-pm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6672"/>
            <a:ext cx="2709118" cy="194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6053138"/>
            <a:ext cx="10810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5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92460169"/>
              </p:ext>
            </p:extLst>
          </p:nvPr>
        </p:nvGraphicFramePr>
        <p:xfrm>
          <a:off x="339821" y="332656"/>
          <a:ext cx="3584107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2" descr="http://www.derszamani.net/wp-content/uploads/2016/03/aile-i%C3%A7i-e%C4%9Flenceli-zamanla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196" name="Picture 4" descr="http://www.derszamani.net/wp-content/uploads/2016/03/aile-i%C3%A7i-e%C4%9Flenceli-zamanla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6696744" cy="33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6053138"/>
            <a:ext cx="10810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28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>
                <a:solidFill>
                  <a:schemeClr val="accent3">
                    <a:lumMod val="50000"/>
                  </a:schemeClr>
                </a:solidFill>
              </a:rPr>
              <a:t>İYİ DOKUNUŞLAR</a:t>
            </a:r>
            <a:endParaRPr lang="tr-T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827584" y="1340768"/>
            <a:ext cx="7920880" cy="3474720"/>
          </a:xfrm>
        </p:spPr>
        <p:txBody>
          <a:bodyPr/>
          <a:lstStyle/>
          <a:p>
            <a:pPr marL="45720" indent="0">
              <a:buNone/>
            </a:pPr>
            <a:r>
              <a:rPr lang="tr-TR" sz="2400" b="1" dirty="0">
                <a:solidFill>
                  <a:srgbClr val="FFC000"/>
                </a:solidFill>
                <a:latin typeface="Arial Black" pitchFamily="34" charset="0"/>
                <a:cs typeface="Calibri" panose="020F0502020204030204" pitchFamily="34" charset="0"/>
              </a:rPr>
              <a:t>Kendimizi iyi hissettirir. Annemiz, babamız gibi güvendiğimiz ve sevdiğimiz insanlar bize dokunur</a:t>
            </a:r>
            <a:r>
              <a:rPr lang="tr-TR" sz="2400" b="1" dirty="0" smtClean="0">
                <a:solidFill>
                  <a:srgbClr val="FFC000"/>
                </a:solidFill>
                <a:latin typeface="Arial Black" pitchFamily="34" charset="0"/>
                <a:cs typeface="Calibri" panose="020F0502020204030204" pitchFamily="34" charset="0"/>
              </a:rPr>
              <a:t>.</a:t>
            </a:r>
          </a:p>
          <a:p>
            <a:pPr marL="45720" indent="0">
              <a:buNone/>
            </a:pPr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Calibri" panose="020F0502020204030204" pitchFamily="34" charset="0"/>
              </a:rPr>
              <a:t>El sıkışma, </a:t>
            </a:r>
            <a:r>
              <a:rPr lang="tr-TR" sz="2400" b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Calibri" panose="020F0502020204030204" pitchFamily="34" charset="0"/>
              </a:rPr>
              <a:t>iyi geceler öpücüğü, sarılma iyi dokunuşlara örnek verilebilir. </a:t>
            </a:r>
          </a:p>
          <a:p>
            <a:endParaRPr lang="tr-TR" dirty="0"/>
          </a:p>
        </p:txBody>
      </p:sp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220" name="Picture 4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29000"/>
            <a:ext cx="566258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6053138"/>
            <a:ext cx="10810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6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İyi dokunuşlar mutlu, huzurlu ve güvende hissettirir.</a:t>
            </a:r>
            <a:endParaRPr lang="tr-TR" sz="2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Resim 4" descr="C:\Users\Rehberlik\Desktop\medium_awesome_ui20140729-17252-1xz34yy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286" y="1700808"/>
            <a:ext cx="2144486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 descr="C:\Users\Rehberlik\Desktop\ios_emoji_smiling_face_with_hal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286" y="3717033"/>
            <a:ext cx="2296818" cy="2088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çılgın hırsız küçük kız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60341"/>
            <a:ext cx="388843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6053138"/>
            <a:ext cx="10810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88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rgbClr val="C00000"/>
                </a:solidFill>
              </a:rPr>
              <a:t>KÖTÜ DOKUNUŞLAR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755576" y="1052736"/>
            <a:ext cx="7704856" cy="3474720"/>
          </a:xfrm>
        </p:spPr>
        <p:txBody>
          <a:bodyPr/>
          <a:lstStyle/>
          <a:p>
            <a:pPr marL="0" indent="0">
              <a:buNone/>
            </a:pP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Calibri" panose="020F0502020204030204" pitchFamily="34" charset="0"/>
              </a:rPr>
              <a:t>Bize kendimizi kötü hissettirir, hoşlanmadığımız her dokunuş kötü dokunuştur.</a:t>
            </a:r>
          </a:p>
          <a:p>
            <a:pPr marL="45720" indent="0">
              <a:buNone/>
            </a:pPr>
            <a:r>
              <a:rPr lang="tr-TR" sz="24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Calibri" panose="020F0502020204030204" pitchFamily="34" charset="0"/>
              </a:rPr>
              <a:t>Bazı kötü dokunuşlar vurma gibi acıtmaz. Ama hoşlanmadığın her dokunuş kötü dokunuştur. </a:t>
            </a:r>
            <a:endParaRPr lang="tr-TR" sz="2400" dirty="0">
              <a:solidFill>
                <a:schemeClr val="accent5">
                  <a:lumMod val="75000"/>
                </a:schemeClr>
              </a:solidFill>
              <a:latin typeface="Arial Black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r>
              <a:rPr lang="tr-TR" sz="2400" b="1" dirty="0">
                <a:solidFill>
                  <a:srgbClr val="C00000"/>
                </a:solidFill>
                <a:latin typeface="Arial Black" pitchFamily="34" charset="0"/>
                <a:cs typeface="Calibri" panose="020F0502020204030204" pitchFamily="34" charset="0"/>
              </a:rPr>
              <a:t>Vurmak bir çeşit kötü dokunuştur.</a:t>
            </a:r>
          </a:p>
          <a:p>
            <a:pPr marL="45720" indent="0">
              <a:buNone/>
            </a:pPr>
            <a:endParaRPr lang="tr-TR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AutoShape 2" descr="çocuk istismarı çizg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çocuk istismarı çizgi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6" descr="çocuk istismarı çizgi ile ilgili görsel sonuc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2296" name="Picture 8" descr="https://i.ytimg.com/vi/0mK5u5OYLB4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77072"/>
            <a:ext cx="5060641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6053138"/>
            <a:ext cx="10810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5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488832" cy="3474720"/>
          </a:xfrm>
        </p:spPr>
        <p:txBody>
          <a:bodyPr/>
          <a:lstStyle/>
          <a:p>
            <a:pPr marL="45720" indent="0">
              <a:buNone/>
            </a:pPr>
            <a:r>
              <a:rPr lang="tr-TR" sz="24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Calibri" panose="020F0502020204030204" pitchFamily="34" charset="0"/>
              </a:rPr>
              <a:t>Kötü dokunuşlar kızgın, korkmuş, kafası karışık, üzgün hissetmemize yol açabilir .</a:t>
            </a:r>
          </a:p>
          <a:p>
            <a:endParaRPr lang="tr-TR" dirty="0"/>
          </a:p>
        </p:txBody>
      </p:sp>
      <p:pic>
        <p:nvPicPr>
          <p:cNvPr id="7171" name="Picture 3" descr="C:\Users\pc1\Desktop\QWEQWEQW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pc1\Desktop\Adsı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24842"/>
            <a:ext cx="2448272" cy="214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uzurlu çocuk animasyo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44" name="Picture 4" descr="http://images2.fanpop.com/image/photos/13700000/CUTIE-PIE-3-despicable-me-13771521-583-3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89" y="2372667"/>
            <a:ext cx="4387619" cy="312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6053138"/>
            <a:ext cx="10810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9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249</TotalTime>
  <Words>380</Words>
  <Application>Microsoft Office PowerPoint</Application>
  <PresentationFormat>Ekran Gösterisi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Hava Akımı</vt:lpstr>
      <vt:lpstr>PowerPoint Sunusu</vt:lpstr>
      <vt:lpstr>Merhaba Arkadaşlar  Şimdi sizlerle hem çok önemli şeyler öğreneceğiz hem de çok eğleneceğiz. Hazırsak başlayalım.</vt:lpstr>
      <vt:lpstr>PowerPoint Sunusu</vt:lpstr>
      <vt:lpstr>PowerPoint Sunusu</vt:lpstr>
      <vt:lpstr>PowerPoint Sunusu</vt:lpstr>
      <vt:lpstr>İYİ DOKUNUŞLAR</vt:lpstr>
      <vt:lpstr>PowerPoint Sunusu</vt:lpstr>
      <vt:lpstr>KÖTÜ DOKUNUŞLAR</vt:lpstr>
      <vt:lpstr>PowerPoint Sunusu</vt:lpstr>
      <vt:lpstr>PowerPoint Sunusu</vt:lpstr>
      <vt:lpstr>ÖZEL YERLERİMİZ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Merhaba Arkadaşlar Benim adım Şahin, şimdi sizlerle hem çok önemli şeyler öğreneceğiz hem de çok eğleneceğiz. Hazırsak başlayalım.</dc:title>
  <dc:creator>pc1</dc:creator>
  <cp:lastModifiedBy>pc1</cp:lastModifiedBy>
  <cp:revision>23</cp:revision>
  <dcterms:created xsi:type="dcterms:W3CDTF">2017-10-02T12:05:05Z</dcterms:created>
  <dcterms:modified xsi:type="dcterms:W3CDTF">2017-10-05T12:44:14Z</dcterms:modified>
</cp:coreProperties>
</file>