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98" r:id="rId2"/>
    <p:sldId id="288" r:id="rId3"/>
    <p:sldId id="286" r:id="rId4"/>
    <p:sldId id="287" r:id="rId5"/>
    <p:sldId id="280" r:id="rId6"/>
    <p:sldId id="281" r:id="rId7"/>
    <p:sldId id="257" r:id="rId8"/>
    <p:sldId id="282" r:id="rId9"/>
    <p:sldId id="258" r:id="rId10"/>
    <p:sldId id="290" r:id="rId11"/>
    <p:sldId id="283" r:id="rId12"/>
    <p:sldId id="259" r:id="rId13"/>
    <p:sldId id="279" r:id="rId14"/>
    <p:sldId id="291" r:id="rId15"/>
    <p:sldId id="284" r:id="rId16"/>
    <p:sldId id="292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93" r:id="rId25"/>
    <p:sldId id="267" r:id="rId26"/>
    <p:sldId id="296" r:id="rId27"/>
    <p:sldId id="268" r:id="rId28"/>
    <p:sldId id="294" r:id="rId29"/>
    <p:sldId id="269" r:id="rId30"/>
    <p:sldId id="297" r:id="rId31"/>
    <p:sldId id="295" r:id="rId32"/>
    <p:sldId id="270" r:id="rId33"/>
    <p:sldId id="271" r:id="rId3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38" autoAdjust="0"/>
  </p:normalViewPr>
  <p:slideViewPr>
    <p:cSldViewPr>
      <p:cViewPr>
        <p:scale>
          <a:sx n="94" d="100"/>
          <a:sy n="94" d="100"/>
        </p:scale>
        <p:origin x="-1254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F968BA-D46C-40A1-AD1E-08D5748DA38B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5431B8FF-1B80-4C3D-8025-5485E0A3C25B}">
      <dgm:prSet phldrT="[Metin]"/>
      <dgm:spPr/>
      <dgm:t>
        <a:bodyPr/>
        <a:lstStyle/>
        <a:p>
          <a:r>
            <a:rPr lang="tr-TR" dirty="0" smtClean="0"/>
            <a:t>ÖFKE</a:t>
          </a:r>
          <a:endParaRPr lang="tr-TR" dirty="0"/>
        </a:p>
      </dgm:t>
    </dgm:pt>
    <dgm:pt modelId="{435F8F03-7EA5-4D9E-9AF8-D18EB005E23E}" type="parTrans" cxnId="{845F125A-4F4B-47F7-B773-36C5742607C6}">
      <dgm:prSet/>
      <dgm:spPr/>
      <dgm:t>
        <a:bodyPr/>
        <a:lstStyle/>
        <a:p>
          <a:endParaRPr lang="tr-TR"/>
        </a:p>
      </dgm:t>
    </dgm:pt>
    <dgm:pt modelId="{E7F2AD30-5D99-4688-B85D-141FE01E11D3}" type="sibTrans" cxnId="{845F125A-4F4B-47F7-B773-36C5742607C6}">
      <dgm:prSet/>
      <dgm:spPr/>
      <dgm:t>
        <a:bodyPr/>
        <a:lstStyle/>
        <a:p>
          <a:endParaRPr lang="tr-TR"/>
        </a:p>
      </dgm:t>
    </dgm:pt>
    <dgm:pt modelId="{D29B3CA5-80DC-474C-840F-068FF61E58B9}">
      <dgm:prSet phldrT="[Metin]"/>
      <dgm:spPr/>
      <dgm:t>
        <a:bodyPr/>
        <a:lstStyle/>
        <a:p>
          <a:r>
            <a:rPr lang="tr-TR" dirty="0" smtClean="0"/>
            <a:t>Kızgınlık</a:t>
          </a:r>
          <a:endParaRPr lang="tr-TR" dirty="0"/>
        </a:p>
      </dgm:t>
    </dgm:pt>
    <dgm:pt modelId="{DAE1FC25-C1E0-4760-BA66-B0B1DFC525DD}" type="parTrans" cxnId="{8B958582-1EDC-4D31-922B-C605B31378AD}">
      <dgm:prSet/>
      <dgm:spPr/>
      <dgm:t>
        <a:bodyPr/>
        <a:lstStyle/>
        <a:p>
          <a:endParaRPr lang="tr-TR"/>
        </a:p>
      </dgm:t>
    </dgm:pt>
    <dgm:pt modelId="{23DE52A5-AFAB-4725-9BC4-B8983AD21F8E}" type="sibTrans" cxnId="{8B958582-1EDC-4D31-922B-C605B31378AD}">
      <dgm:prSet/>
      <dgm:spPr/>
      <dgm:t>
        <a:bodyPr/>
        <a:lstStyle/>
        <a:p>
          <a:endParaRPr lang="tr-TR"/>
        </a:p>
      </dgm:t>
    </dgm:pt>
    <dgm:pt modelId="{E343486D-C50C-471D-A7DA-40AD8C6C187E}">
      <dgm:prSet phldrT="[Metin]"/>
      <dgm:spPr/>
      <dgm:t>
        <a:bodyPr/>
        <a:lstStyle/>
        <a:p>
          <a:r>
            <a:rPr lang="tr-TR" dirty="0" smtClean="0"/>
            <a:t>İntikam</a:t>
          </a:r>
          <a:endParaRPr lang="tr-TR" dirty="0"/>
        </a:p>
      </dgm:t>
    </dgm:pt>
    <dgm:pt modelId="{0322EFB8-0EEE-4BBC-A4A5-E93330549D40}" type="parTrans" cxnId="{BCEFCE03-A4D5-4C7D-BCAD-AB030C170649}">
      <dgm:prSet/>
      <dgm:spPr/>
      <dgm:t>
        <a:bodyPr/>
        <a:lstStyle/>
        <a:p>
          <a:endParaRPr lang="tr-TR"/>
        </a:p>
      </dgm:t>
    </dgm:pt>
    <dgm:pt modelId="{27A78C33-3DB0-4D2F-82A8-077388DA8F25}" type="sibTrans" cxnId="{BCEFCE03-A4D5-4C7D-BCAD-AB030C170649}">
      <dgm:prSet/>
      <dgm:spPr/>
      <dgm:t>
        <a:bodyPr/>
        <a:lstStyle/>
        <a:p>
          <a:endParaRPr lang="tr-TR"/>
        </a:p>
      </dgm:t>
    </dgm:pt>
    <dgm:pt modelId="{9E29F0BE-58A1-474D-A5D9-3EFFB0B4372D}">
      <dgm:prSet phldrT="[Metin]"/>
      <dgm:spPr/>
      <dgm:t>
        <a:bodyPr/>
        <a:lstStyle/>
        <a:p>
          <a:r>
            <a:rPr lang="tr-TR" dirty="0" smtClean="0"/>
            <a:t>Kaygı</a:t>
          </a:r>
          <a:endParaRPr lang="tr-TR" dirty="0"/>
        </a:p>
      </dgm:t>
    </dgm:pt>
    <dgm:pt modelId="{724B8226-BF24-4B4C-BB02-1AFCF5CFA919}" type="parTrans" cxnId="{E194B74D-7317-49E5-B5EF-188052E51B07}">
      <dgm:prSet/>
      <dgm:spPr/>
      <dgm:t>
        <a:bodyPr/>
        <a:lstStyle/>
        <a:p>
          <a:endParaRPr lang="tr-TR"/>
        </a:p>
      </dgm:t>
    </dgm:pt>
    <dgm:pt modelId="{24CE6670-1D3D-40D2-8C60-23A050C7E84A}" type="sibTrans" cxnId="{E194B74D-7317-49E5-B5EF-188052E51B07}">
      <dgm:prSet/>
      <dgm:spPr/>
      <dgm:t>
        <a:bodyPr/>
        <a:lstStyle/>
        <a:p>
          <a:endParaRPr lang="tr-TR"/>
        </a:p>
      </dgm:t>
    </dgm:pt>
    <dgm:pt modelId="{AE20150F-BAED-43C7-B273-E8B03647B36E}">
      <dgm:prSet phldrT="[Metin]"/>
      <dgm:spPr/>
      <dgm:t>
        <a:bodyPr/>
        <a:lstStyle/>
        <a:p>
          <a:r>
            <a:rPr lang="tr-TR" smtClean="0"/>
            <a:t>Nefret</a:t>
          </a:r>
          <a:endParaRPr lang="tr-TR"/>
        </a:p>
      </dgm:t>
    </dgm:pt>
    <dgm:pt modelId="{489C01E2-DB84-4CD9-85D2-1B0BDD2BE438}" type="parTrans" cxnId="{D37D2E8E-504B-47A2-A0BC-859092146EDD}">
      <dgm:prSet/>
      <dgm:spPr/>
      <dgm:t>
        <a:bodyPr/>
        <a:lstStyle/>
        <a:p>
          <a:endParaRPr lang="tr-TR"/>
        </a:p>
      </dgm:t>
    </dgm:pt>
    <dgm:pt modelId="{DD4B9B5D-903D-408C-88C5-E9E85E92E230}" type="sibTrans" cxnId="{D37D2E8E-504B-47A2-A0BC-859092146EDD}">
      <dgm:prSet/>
      <dgm:spPr/>
      <dgm:t>
        <a:bodyPr/>
        <a:lstStyle/>
        <a:p>
          <a:endParaRPr lang="tr-TR"/>
        </a:p>
      </dgm:t>
    </dgm:pt>
    <dgm:pt modelId="{1465E6C8-EB84-4319-B5B2-1F633DCA5C5A}" type="pres">
      <dgm:prSet presAssocID="{2BF968BA-D46C-40A1-AD1E-08D5748DA38B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46FC598-B0FE-40BF-AAB2-4D1F2E0482C5}" type="pres">
      <dgm:prSet presAssocID="{5431B8FF-1B80-4C3D-8025-5485E0A3C25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600F83-7D10-4175-B74F-311982F985AC}" type="pres">
      <dgm:prSet presAssocID="{5431B8FF-1B80-4C3D-8025-5485E0A3C25B}" presName="spNode" presStyleCnt="0"/>
      <dgm:spPr/>
    </dgm:pt>
    <dgm:pt modelId="{374B2588-9CC4-495F-8EA7-223E9B75BC2C}" type="pres">
      <dgm:prSet presAssocID="{E7F2AD30-5D99-4688-B85D-141FE01E11D3}" presName="sibTrans" presStyleLbl="sibTrans1D1" presStyleIdx="0" presStyleCnt="5"/>
      <dgm:spPr/>
      <dgm:t>
        <a:bodyPr/>
        <a:lstStyle/>
        <a:p>
          <a:endParaRPr lang="tr-TR"/>
        </a:p>
      </dgm:t>
    </dgm:pt>
    <dgm:pt modelId="{3FAF7341-2C73-44A4-84EE-23ECB80301D1}" type="pres">
      <dgm:prSet presAssocID="{D29B3CA5-80DC-474C-840F-068FF61E58B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247A743-BA27-46B3-8749-C865EA2B59BE}" type="pres">
      <dgm:prSet presAssocID="{D29B3CA5-80DC-474C-840F-068FF61E58B9}" presName="spNode" presStyleCnt="0"/>
      <dgm:spPr/>
    </dgm:pt>
    <dgm:pt modelId="{0C695646-AF66-4BB6-9E6C-FC7A9E3CEF7E}" type="pres">
      <dgm:prSet presAssocID="{23DE52A5-AFAB-4725-9BC4-B8983AD21F8E}" presName="sibTrans" presStyleLbl="sibTrans1D1" presStyleIdx="1" presStyleCnt="5"/>
      <dgm:spPr/>
      <dgm:t>
        <a:bodyPr/>
        <a:lstStyle/>
        <a:p>
          <a:endParaRPr lang="tr-TR"/>
        </a:p>
      </dgm:t>
    </dgm:pt>
    <dgm:pt modelId="{8203DEB5-6B63-491D-94B3-2A0A345697C4}" type="pres">
      <dgm:prSet presAssocID="{E343486D-C50C-471D-A7DA-40AD8C6C187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FE2BFCE-DC8B-458F-860A-F506DEF395BD}" type="pres">
      <dgm:prSet presAssocID="{E343486D-C50C-471D-A7DA-40AD8C6C187E}" presName="spNode" presStyleCnt="0"/>
      <dgm:spPr/>
    </dgm:pt>
    <dgm:pt modelId="{7871DE3D-CC90-4BC2-8125-1F9B2133A7C1}" type="pres">
      <dgm:prSet presAssocID="{27A78C33-3DB0-4D2F-82A8-077388DA8F25}" presName="sibTrans" presStyleLbl="sibTrans1D1" presStyleIdx="2" presStyleCnt="5"/>
      <dgm:spPr/>
      <dgm:t>
        <a:bodyPr/>
        <a:lstStyle/>
        <a:p>
          <a:endParaRPr lang="tr-TR"/>
        </a:p>
      </dgm:t>
    </dgm:pt>
    <dgm:pt modelId="{92C9249B-D2C7-44C7-90CA-E06EBE6053E4}" type="pres">
      <dgm:prSet presAssocID="{9E29F0BE-58A1-474D-A5D9-3EFFB0B4372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13BDF6D-BCA6-469B-BE05-EE75FC09EDF8}" type="pres">
      <dgm:prSet presAssocID="{9E29F0BE-58A1-474D-A5D9-3EFFB0B4372D}" presName="spNode" presStyleCnt="0"/>
      <dgm:spPr/>
    </dgm:pt>
    <dgm:pt modelId="{E0D73A3C-3A11-4291-8B23-C5B3D6344E80}" type="pres">
      <dgm:prSet presAssocID="{24CE6670-1D3D-40D2-8C60-23A050C7E84A}" presName="sibTrans" presStyleLbl="sibTrans1D1" presStyleIdx="3" presStyleCnt="5"/>
      <dgm:spPr/>
      <dgm:t>
        <a:bodyPr/>
        <a:lstStyle/>
        <a:p>
          <a:endParaRPr lang="tr-TR"/>
        </a:p>
      </dgm:t>
    </dgm:pt>
    <dgm:pt modelId="{5D340ADB-F3AC-4547-B332-BBAF9615F73E}" type="pres">
      <dgm:prSet presAssocID="{AE20150F-BAED-43C7-B273-E8B03647B36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CFAD93-72E1-42F7-9AA7-C5F5307A809F}" type="pres">
      <dgm:prSet presAssocID="{AE20150F-BAED-43C7-B273-E8B03647B36E}" presName="spNode" presStyleCnt="0"/>
      <dgm:spPr/>
    </dgm:pt>
    <dgm:pt modelId="{5FDFCF95-F007-4C1B-8D23-0055E1A146DC}" type="pres">
      <dgm:prSet presAssocID="{DD4B9B5D-903D-408C-88C5-E9E85E92E230}" presName="sibTrans" presStyleLbl="sibTrans1D1" presStyleIdx="4" presStyleCnt="5"/>
      <dgm:spPr/>
      <dgm:t>
        <a:bodyPr/>
        <a:lstStyle/>
        <a:p>
          <a:endParaRPr lang="tr-TR"/>
        </a:p>
      </dgm:t>
    </dgm:pt>
  </dgm:ptLst>
  <dgm:cxnLst>
    <dgm:cxn modelId="{CDE528CA-DB98-45CD-A609-49A658431458}" type="presOf" srcId="{DD4B9B5D-903D-408C-88C5-E9E85E92E230}" destId="{5FDFCF95-F007-4C1B-8D23-0055E1A146DC}" srcOrd="0" destOrd="0" presId="urn:microsoft.com/office/officeart/2005/8/layout/cycle6"/>
    <dgm:cxn modelId="{410E43D8-4DBB-4252-B79B-F04BA445E256}" type="presOf" srcId="{D29B3CA5-80DC-474C-840F-068FF61E58B9}" destId="{3FAF7341-2C73-44A4-84EE-23ECB80301D1}" srcOrd="0" destOrd="0" presId="urn:microsoft.com/office/officeart/2005/8/layout/cycle6"/>
    <dgm:cxn modelId="{E194B74D-7317-49E5-B5EF-188052E51B07}" srcId="{2BF968BA-D46C-40A1-AD1E-08D5748DA38B}" destId="{9E29F0BE-58A1-474D-A5D9-3EFFB0B4372D}" srcOrd="3" destOrd="0" parTransId="{724B8226-BF24-4B4C-BB02-1AFCF5CFA919}" sibTransId="{24CE6670-1D3D-40D2-8C60-23A050C7E84A}"/>
    <dgm:cxn modelId="{6A6F6A6F-9E4F-4631-9317-AFF3EA991CFB}" type="presOf" srcId="{AE20150F-BAED-43C7-B273-E8B03647B36E}" destId="{5D340ADB-F3AC-4547-B332-BBAF9615F73E}" srcOrd="0" destOrd="0" presId="urn:microsoft.com/office/officeart/2005/8/layout/cycle6"/>
    <dgm:cxn modelId="{33976BA7-0BEA-40CF-9BDC-3E4FB1905586}" type="presOf" srcId="{5431B8FF-1B80-4C3D-8025-5485E0A3C25B}" destId="{C46FC598-B0FE-40BF-AAB2-4D1F2E0482C5}" srcOrd="0" destOrd="0" presId="urn:microsoft.com/office/officeart/2005/8/layout/cycle6"/>
    <dgm:cxn modelId="{D37D2E8E-504B-47A2-A0BC-859092146EDD}" srcId="{2BF968BA-D46C-40A1-AD1E-08D5748DA38B}" destId="{AE20150F-BAED-43C7-B273-E8B03647B36E}" srcOrd="4" destOrd="0" parTransId="{489C01E2-DB84-4CD9-85D2-1B0BDD2BE438}" sibTransId="{DD4B9B5D-903D-408C-88C5-E9E85E92E230}"/>
    <dgm:cxn modelId="{845F125A-4F4B-47F7-B773-36C5742607C6}" srcId="{2BF968BA-D46C-40A1-AD1E-08D5748DA38B}" destId="{5431B8FF-1B80-4C3D-8025-5485E0A3C25B}" srcOrd="0" destOrd="0" parTransId="{435F8F03-7EA5-4D9E-9AF8-D18EB005E23E}" sibTransId="{E7F2AD30-5D99-4688-B85D-141FE01E11D3}"/>
    <dgm:cxn modelId="{65AB632C-774D-4C52-AC8A-D8381F4F9AC1}" type="presOf" srcId="{E7F2AD30-5D99-4688-B85D-141FE01E11D3}" destId="{374B2588-9CC4-495F-8EA7-223E9B75BC2C}" srcOrd="0" destOrd="0" presId="urn:microsoft.com/office/officeart/2005/8/layout/cycle6"/>
    <dgm:cxn modelId="{E5000160-F3F1-4592-9637-1DBE119AFB76}" type="presOf" srcId="{9E29F0BE-58A1-474D-A5D9-3EFFB0B4372D}" destId="{92C9249B-D2C7-44C7-90CA-E06EBE6053E4}" srcOrd="0" destOrd="0" presId="urn:microsoft.com/office/officeart/2005/8/layout/cycle6"/>
    <dgm:cxn modelId="{EE47BE04-A7CC-4A00-9164-4A5CBFA519A5}" type="presOf" srcId="{E343486D-C50C-471D-A7DA-40AD8C6C187E}" destId="{8203DEB5-6B63-491D-94B3-2A0A345697C4}" srcOrd="0" destOrd="0" presId="urn:microsoft.com/office/officeart/2005/8/layout/cycle6"/>
    <dgm:cxn modelId="{E8DF0FF7-A2A2-4E37-9E31-8332EDB67BE5}" type="presOf" srcId="{2BF968BA-D46C-40A1-AD1E-08D5748DA38B}" destId="{1465E6C8-EB84-4319-B5B2-1F633DCA5C5A}" srcOrd="0" destOrd="0" presId="urn:microsoft.com/office/officeart/2005/8/layout/cycle6"/>
    <dgm:cxn modelId="{AA3B42D3-9C56-419B-A0C0-991A01367A23}" type="presOf" srcId="{27A78C33-3DB0-4D2F-82A8-077388DA8F25}" destId="{7871DE3D-CC90-4BC2-8125-1F9B2133A7C1}" srcOrd="0" destOrd="0" presId="urn:microsoft.com/office/officeart/2005/8/layout/cycle6"/>
    <dgm:cxn modelId="{BCEFCE03-A4D5-4C7D-BCAD-AB030C170649}" srcId="{2BF968BA-D46C-40A1-AD1E-08D5748DA38B}" destId="{E343486D-C50C-471D-A7DA-40AD8C6C187E}" srcOrd="2" destOrd="0" parTransId="{0322EFB8-0EEE-4BBC-A4A5-E93330549D40}" sibTransId="{27A78C33-3DB0-4D2F-82A8-077388DA8F25}"/>
    <dgm:cxn modelId="{B3A8B14B-7065-4922-ABB0-B1D88C507ABE}" type="presOf" srcId="{24CE6670-1D3D-40D2-8C60-23A050C7E84A}" destId="{E0D73A3C-3A11-4291-8B23-C5B3D6344E80}" srcOrd="0" destOrd="0" presId="urn:microsoft.com/office/officeart/2005/8/layout/cycle6"/>
    <dgm:cxn modelId="{8B958582-1EDC-4D31-922B-C605B31378AD}" srcId="{2BF968BA-D46C-40A1-AD1E-08D5748DA38B}" destId="{D29B3CA5-80DC-474C-840F-068FF61E58B9}" srcOrd="1" destOrd="0" parTransId="{DAE1FC25-C1E0-4760-BA66-B0B1DFC525DD}" sibTransId="{23DE52A5-AFAB-4725-9BC4-B8983AD21F8E}"/>
    <dgm:cxn modelId="{B2821DB7-D6A6-4E8A-B69A-A06E8A339A7E}" type="presOf" srcId="{23DE52A5-AFAB-4725-9BC4-B8983AD21F8E}" destId="{0C695646-AF66-4BB6-9E6C-FC7A9E3CEF7E}" srcOrd="0" destOrd="0" presId="urn:microsoft.com/office/officeart/2005/8/layout/cycle6"/>
    <dgm:cxn modelId="{84CC1961-6F00-4545-9861-FCD0EC20C4A6}" type="presParOf" srcId="{1465E6C8-EB84-4319-B5B2-1F633DCA5C5A}" destId="{C46FC598-B0FE-40BF-AAB2-4D1F2E0482C5}" srcOrd="0" destOrd="0" presId="urn:microsoft.com/office/officeart/2005/8/layout/cycle6"/>
    <dgm:cxn modelId="{11899A6C-25CA-4007-A621-4308958C739F}" type="presParOf" srcId="{1465E6C8-EB84-4319-B5B2-1F633DCA5C5A}" destId="{7D600F83-7D10-4175-B74F-311982F985AC}" srcOrd="1" destOrd="0" presId="urn:microsoft.com/office/officeart/2005/8/layout/cycle6"/>
    <dgm:cxn modelId="{EC989D18-D757-4241-B958-94A3918D4BC6}" type="presParOf" srcId="{1465E6C8-EB84-4319-B5B2-1F633DCA5C5A}" destId="{374B2588-9CC4-495F-8EA7-223E9B75BC2C}" srcOrd="2" destOrd="0" presId="urn:microsoft.com/office/officeart/2005/8/layout/cycle6"/>
    <dgm:cxn modelId="{6E98BC3F-6459-4C2D-9BCA-CED789782C01}" type="presParOf" srcId="{1465E6C8-EB84-4319-B5B2-1F633DCA5C5A}" destId="{3FAF7341-2C73-44A4-84EE-23ECB80301D1}" srcOrd="3" destOrd="0" presId="urn:microsoft.com/office/officeart/2005/8/layout/cycle6"/>
    <dgm:cxn modelId="{46C7F856-B0D8-4886-B457-C88ADFB8BFB7}" type="presParOf" srcId="{1465E6C8-EB84-4319-B5B2-1F633DCA5C5A}" destId="{1247A743-BA27-46B3-8749-C865EA2B59BE}" srcOrd="4" destOrd="0" presId="urn:microsoft.com/office/officeart/2005/8/layout/cycle6"/>
    <dgm:cxn modelId="{AD1D4EA7-C8A3-4CFC-84B9-20D965CB114C}" type="presParOf" srcId="{1465E6C8-EB84-4319-B5B2-1F633DCA5C5A}" destId="{0C695646-AF66-4BB6-9E6C-FC7A9E3CEF7E}" srcOrd="5" destOrd="0" presId="urn:microsoft.com/office/officeart/2005/8/layout/cycle6"/>
    <dgm:cxn modelId="{B492BBC4-E820-4292-8221-563C4A7F52D1}" type="presParOf" srcId="{1465E6C8-EB84-4319-B5B2-1F633DCA5C5A}" destId="{8203DEB5-6B63-491D-94B3-2A0A345697C4}" srcOrd="6" destOrd="0" presId="urn:microsoft.com/office/officeart/2005/8/layout/cycle6"/>
    <dgm:cxn modelId="{4D9E80E2-B853-4CBB-9E07-C6B6B42D23E1}" type="presParOf" srcId="{1465E6C8-EB84-4319-B5B2-1F633DCA5C5A}" destId="{1FE2BFCE-DC8B-458F-860A-F506DEF395BD}" srcOrd="7" destOrd="0" presId="urn:microsoft.com/office/officeart/2005/8/layout/cycle6"/>
    <dgm:cxn modelId="{98CCD8A7-46CF-4BB0-AF84-9D99B4DCCCA9}" type="presParOf" srcId="{1465E6C8-EB84-4319-B5B2-1F633DCA5C5A}" destId="{7871DE3D-CC90-4BC2-8125-1F9B2133A7C1}" srcOrd="8" destOrd="0" presId="urn:microsoft.com/office/officeart/2005/8/layout/cycle6"/>
    <dgm:cxn modelId="{D7BCA8D3-7047-4224-B3DE-891107477939}" type="presParOf" srcId="{1465E6C8-EB84-4319-B5B2-1F633DCA5C5A}" destId="{92C9249B-D2C7-44C7-90CA-E06EBE6053E4}" srcOrd="9" destOrd="0" presId="urn:microsoft.com/office/officeart/2005/8/layout/cycle6"/>
    <dgm:cxn modelId="{F37A54FF-2A2E-4DEA-8289-DC9FDEB1048B}" type="presParOf" srcId="{1465E6C8-EB84-4319-B5B2-1F633DCA5C5A}" destId="{D13BDF6D-BCA6-469B-BE05-EE75FC09EDF8}" srcOrd="10" destOrd="0" presId="urn:microsoft.com/office/officeart/2005/8/layout/cycle6"/>
    <dgm:cxn modelId="{915D1CFA-C643-4B3A-998F-815A9F61D9EB}" type="presParOf" srcId="{1465E6C8-EB84-4319-B5B2-1F633DCA5C5A}" destId="{E0D73A3C-3A11-4291-8B23-C5B3D6344E80}" srcOrd="11" destOrd="0" presId="urn:microsoft.com/office/officeart/2005/8/layout/cycle6"/>
    <dgm:cxn modelId="{811332F8-BB63-476E-8129-331E83C62CB8}" type="presParOf" srcId="{1465E6C8-EB84-4319-B5B2-1F633DCA5C5A}" destId="{5D340ADB-F3AC-4547-B332-BBAF9615F73E}" srcOrd="12" destOrd="0" presId="urn:microsoft.com/office/officeart/2005/8/layout/cycle6"/>
    <dgm:cxn modelId="{57313116-E8AD-43D3-96E8-33BEFCDA259F}" type="presParOf" srcId="{1465E6C8-EB84-4319-B5B2-1F633DCA5C5A}" destId="{A8CFAD93-72E1-42F7-9AA7-C5F5307A809F}" srcOrd="13" destOrd="0" presId="urn:microsoft.com/office/officeart/2005/8/layout/cycle6"/>
    <dgm:cxn modelId="{D1533A6E-AB02-4424-B8D7-6C7F8736A45E}" type="presParOf" srcId="{1465E6C8-EB84-4319-B5B2-1F633DCA5C5A}" destId="{5FDFCF95-F007-4C1B-8D23-0055E1A146DC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98D16D-007A-4188-B260-C3ADA450F7E3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27B0044F-1508-4E1E-BBD3-96CB9C2721A9}">
      <dgm:prSet phldrT="[Metin]"/>
      <dgm:spPr/>
      <dgm:t>
        <a:bodyPr/>
        <a:lstStyle/>
        <a:p>
          <a:r>
            <a:rPr lang="tr-TR" dirty="0" smtClean="0"/>
            <a:t>KIRILMA</a:t>
          </a:r>
          <a:endParaRPr lang="tr-TR" dirty="0"/>
        </a:p>
      </dgm:t>
    </dgm:pt>
    <dgm:pt modelId="{D072F74C-4BE6-418E-97B9-2A2CA0AEB15F}" type="parTrans" cxnId="{25041974-731C-4E04-8EA8-89A3D60AA679}">
      <dgm:prSet/>
      <dgm:spPr/>
      <dgm:t>
        <a:bodyPr/>
        <a:lstStyle/>
        <a:p>
          <a:endParaRPr lang="tr-TR"/>
        </a:p>
      </dgm:t>
    </dgm:pt>
    <dgm:pt modelId="{97B56857-3C94-46B2-B908-4FD51CAF282E}" type="sibTrans" cxnId="{25041974-731C-4E04-8EA8-89A3D60AA679}">
      <dgm:prSet/>
      <dgm:spPr/>
      <dgm:t>
        <a:bodyPr/>
        <a:lstStyle/>
        <a:p>
          <a:endParaRPr lang="tr-TR"/>
        </a:p>
      </dgm:t>
    </dgm:pt>
    <dgm:pt modelId="{D1C55313-B3D9-4ED4-93F1-A08475E2CA1B}">
      <dgm:prSet phldrT="[Metin]"/>
      <dgm:spPr/>
      <dgm:t>
        <a:bodyPr/>
        <a:lstStyle/>
        <a:p>
          <a:r>
            <a:rPr lang="tr-TR" dirty="0" smtClean="0"/>
            <a:t>ALINMA</a:t>
          </a:r>
          <a:endParaRPr lang="tr-TR" dirty="0"/>
        </a:p>
      </dgm:t>
    </dgm:pt>
    <dgm:pt modelId="{1C2317EF-A659-4084-B9DB-36B2A8615263}" type="parTrans" cxnId="{4F6A69E8-5BC0-4D1A-9829-6527A404FB10}">
      <dgm:prSet/>
      <dgm:spPr/>
      <dgm:t>
        <a:bodyPr/>
        <a:lstStyle/>
        <a:p>
          <a:endParaRPr lang="tr-TR"/>
        </a:p>
      </dgm:t>
    </dgm:pt>
    <dgm:pt modelId="{E3E0E247-DA49-4052-9F9F-0357B146B38C}" type="sibTrans" cxnId="{4F6A69E8-5BC0-4D1A-9829-6527A404FB10}">
      <dgm:prSet/>
      <dgm:spPr/>
      <dgm:t>
        <a:bodyPr/>
        <a:lstStyle/>
        <a:p>
          <a:endParaRPr lang="tr-TR"/>
        </a:p>
      </dgm:t>
    </dgm:pt>
    <dgm:pt modelId="{605FD88E-91B8-4635-9BF4-854D19536D5A}">
      <dgm:prSet phldrT="[Metin]"/>
      <dgm:spPr/>
      <dgm:t>
        <a:bodyPr/>
        <a:lstStyle/>
        <a:p>
          <a:r>
            <a:rPr lang="tr-TR" dirty="0" smtClean="0"/>
            <a:t>KAYGI</a:t>
          </a:r>
          <a:endParaRPr lang="tr-TR" dirty="0"/>
        </a:p>
      </dgm:t>
    </dgm:pt>
    <dgm:pt modelId="{CC277EE8-AC6A-45CC-88D4-3E628594CC16}" type="parTrans" cxnId="{1B4043CD-4654-43CF-9D71-D986186CD40B}">
      <dgm:prSet/>
      <dgm:spPr/>
      <dgm:t>
        <a:bodyPr/>
        <a:lstStyle/>
        <a:p>
          <a:endParaRPr lang="tr-TR"/>
        </a:p>
      </dgm:t>
    </dgm:pt>
    <dgm:pt modelId="{10F89C1D-92D3-4E76-BCCC-FA7D5106E362}" type="sibTrans" cxnId="{1B4043CD-4654-43CF-9D71-D986186CD40B}">
      <dgm:prSet/>
      <dgm:spPr/>
      <dgm:t>
        <a:bodyPr/>
        <a:lstStyle/>
        <a:p>
          <a:endParaRPr lang="tr-TR"/>
        </a:p>
      </dgm:t>
    </dgm:pt>
    <dgm:pt modelId="{C90044BA-3794-46DC-A553-7456CD5837D8}" type="pres">
      <dgm:prSet presAssocID="{2A98D16D-007A-4188-B260-C3ADA450F7E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D689E44-FFAF-47F6-96B7-C8A2F5ACB58A}" type="pres">
      <dgm:prSet presAssocID="{27B0044F-1508-4E1E-BBD3-96CB9C2721A9}" presName="parentLin" presStyleCnt="0"/>
      <dgm:spPr/>
    </dgm:pt>
    <dgm:pt modelId="{596DD6C5-D0AA-403D-813A-EC0AAA73A362}" type="pres">
      <dgm:prSet presAssocID="{27B0044F-1508-4E1E-BBD3-96CB9C2721A9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5D2E9687-4EDD-43F3-9E40-718C1E961DDB}" type="pres">
      <dgm:prSet presAssocID="{27B0044F-1508-4E1E-BBD3-96CB9C2721A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512BF02-354D-4EC2-B80D-BDF3EF89DF7F}" type="pres">
      <dgm:prSet presAssocID="{27B0044F-1508-4E1E-BBD3-96CB9C2721A9}" presName="negativeSpace" presStyleCnt="0"/>
      <dgm:spPr/>
    </dgm:pt>
    <dgm:pt modelId="{3467EFF0-F3CE-4751-B8ED-B915943AA3B9}" type="pres">
      <dgm:prSet presAssocID="{27B0044F-1508-4E1E-BBD3-96CB9C2721A9}" presName="childText" presStyleLbl="conFgAcc1" presStyleIdx="0" presStyleCnt="3">
        <dgm:presLayoutVars>
          <dgm:bulletEnabled val="1"/>
        </dgm:presLayoutVars>
      </dgm:prSet>
      <dgm:spPr/>
    </dgm:pt>
    <dgm:pt modelId="{FF36BC46-AB2D-491A-82A7-F4BFD684F1F4}" type="pres">
      <dgm:prSet presAssocID="{97B56857-3C94-46B2-B908-4FD51CAF282E}" presName="spaceBetweenRectangles" presStyleCnt="0"/>
      <dgm:spPr/>
    </dgm:pt>
    <dgm:pt modelId="{C0BA38F0-E543-4B21-B015-F5A64ACB5484}" type="pres">
      <dgm:prSet presAssocID="{D1C55313-B3D9-4ED4-93F1-A08475E2CA1B}" presName="parentLin" presStyleCnt="0"/>
      <dgm:spPr/>
    </dgm:pt>
    <dgm:pt modelId="{3F44D345-A7A7-4502-8D75-1B53314E81AF}" type="pres">
      <dgm:prSet presAssocID="{D1C55313-B3D9-4ED4-93F1-A08475E2CA1B}" presName="parentLeftMargin" presStyleLbl="node1" presStyleIdx="0" presStyleCnt="3"/>
      <dgm:spPr/>
      <dgm:t>
        <a:bodyPr/>
        <a:lstStyle/>
        <a:p>
          <a:endParaRPr lang="tr-TR"/>
        </a:p>
      </dgm:t>
    </dgm:pt>
    <dgm:pt modelId="{CA305C8B-C7AC-4B98-804D-6C203509CFDD}" type="pres">
      <dgm:prSet presAssocID="{D1C55313-B3D9-4ED4-93F1-A08475E2CA1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AE88EB1-67E1-4FFE-9408-17272E258AD1}" type="pres">
      <dgm:prSet presAssocID="{D1C55313-B3D9-4ED4-93F1-A08475E2CA1B}" presName="negativeSpace" presStyleCnt="0"/>
      <dgm:spPr/>
    </dgm:pt>
    <dgm:pt modelId="{EABD2F11-93DE-41AE-BE11-7EF5F0F6D11C}" type="pres">
      <dgm:prSet presAssocID="{D1C55313-B3D9-4ED4-93F1-A08475E2CA1B}" presName="childText" presStyleLbl="conFgAcc1" presStyleIdx="1" presStyleCnt="3">
        <dgm:presLayoutVars>
          <dgm:bulletEnabled val="1"/>
        </dgm:presLayoutVars>
      </dgm:prSet>
      <dgm:spPr/>
    </dgm:pt>
    <dgm:pt modelId="{7A37C361-AB98-4273-9E63-2A40082EF5D3}" type="pres">
      <dgm:prSet presAssocID="{E3E0E247-DA49-4052-9F9F-0357B146B38C}" presName="spaceBetweenRectangles" presStyleCnt="0"/>
      <dgm:spPr/>
    </dgm:pt>
    <dgm:pt modelId="{0AD02324-FB71-4491-9EC9-BB70BC145909}" type="pres">
      <dgm:prSet presAssocID="{605FD88E-91B8-4635-9BF4-854D19536D5A}" presName="parentLin" presStyleCnt="0"/>
      <dgm:spPr/>
    </dgm:pt>
    <dgm:pt modelId="{FBED9820-2C5B-4C47-A68C-62C8A872F48B}" type="pres">
      <dgm:prSet presAssocID="{605FD88E-91B8-4635-9BF4-854D19536D5A}" presName="parentLeftMargin" presStyleLbl="node1" presStyleIdx="1" presStyleCnt="3"/>
      <dgm:spPr/>
      <dgm:t>
        <a:bodyPr/>
        <a:lstStyle/>
        <a:p>
          <a:endParaRPr lang="tr-TR"/>
        </a:p>
      </dgm:t>
    </dgm:pt>
    <dgm:pt modelId="{DF8B194A-E8C6-4D56-A4DF-5E99D86DC5E8}" type="pres">
      <dgm:prSet presAssocID="{605FD88E-91B8-4635-9BF4-854D19536D5A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183A178-05A5-49E3-A348-0A7C282F2013}" type="pres">
      <dgm:prSet presAssocID="{605FD88E-91B8-4635-9BF4-854D19536D5A}" presName="negativeSpace" presStyleCnt="0"/>
      <dgm:spPr/>
    </dgm:pt>
    <dgm:pt modelId="{73671A72-3203-4B06-8244-3E2BA0F9097E}" type="pres">
      <dgm:prSet presAssocID="{605FD88E-91B8-4635-9BF4-854D19536D5A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5041974-731C-4E04-8EA8-89A3D60AA679}" srcId="{2A98D16D-007A-4188-B260-C3ADA450F7E3}" destId="{27B0044F-1508-4E1E-BBD3-96CB9C2721A9}" srcOrd="0" destOrd="0" parTransId="{D072F74C-4BE6-418E-97B9-2A2CA0AEB15F}" sibTransId="{97B56857-3C94-46B2-B908-4FD51CAF282E}"/>
    <dgm:cxn modelId="{0334C8E5-2BB4-49E1-9DA5-60DF03E0D154}" type="presOf" srcId="{27B0044F-1508-4E1E-BBD3-96CB9C2721A9}" destId="{596DD6C5-D0AA-403D-813A-EC0AAA73A362}" srcOrd="0" destOrd="0" presId="urn:microsoft.com/office/officeart/2005/8/layout/list1"/>
    <dgm:cxn modelId="{18F2BC86-1908-4F7B-B0ED-4E0DA504D74A}" type="presOf" srcId="{605FD88E-91B8-4635-9BF4-854D19536D5A}" destId="{DF8B194A-E8C6-4D56-A4DF-5E99D86DC5E8}" srcOrd="1" destOrd="0" presId="urn:microsoft.com/office/officeart/2005/8/layout/list1"/>
    <dgm:cxn modelId="{6DD44157-3C43-44BE-8669-66411F729AB3}" type="presOf" srcId="{D1C55313-B3D9-4ED4-93F1-A08475E2CA1B}" destId="{3F44D345-A7A7-4502-8D75-1B53314E81AF}" srcOrd="0" destOrd="0" presId="urn:microsoft.com/office/officeart/2005/8/layout/list1"/>
    <dgm:cxn modelId="{1B4043CD-4654-43CF-9D71-D986186CD40B}" srcId="{2A98D16D-007A-4188-B260-C3ADA450F7E3}" destId="{605FD88E-91B8-4635-9BF4-854D19536D5A}" srcOrd="2" destOrd="0" parTransId="{CC277EE8-AC6A-45CC-88D4-3E628594CC16}" sibTransId="{10F89C1D-92D3-4E76-BCCC-FA7D5106E362}"/>
    <dgm:cxn modelId="{07AE620F-2786-4178-8D98-1CCA08425732}" type="presOf" srcId="{2A98D16D-007A-4188-B260-C3ADA450F7E3}" destId="{C90044BA-3794-46DC-A553-7456CD5837D8}" srcOrd="0" destOrd="0" presId="urn:microsoft.com/office/officeart/2005/8/layout/list1"/>
    <dgm:cxn modelId="{4F6A69E8-5BC0-4D1A-9829-6527A404FB10}" srcId="{2A98D16D-007A-4188-B260-C3ADA450F7E3}" destId="{D1C55313-B3D9-4ED4-93F1-A08475E2CA1B}" srcOrd="1" destOrd="0" parTransId="{1C2317EF-A659-4084-B9DB-36B2A8615263}" sibTransId="{E3E0E247-DA49-4052-9F9F-0357B146B38C}"/>
    <dgm:cxn modelId="{60A4E121-E93E-4639-B5D2-588B1DB73693}" type="presOf" srcId="{605FD88E-91B8-4635-9BF4-854D19536D5A}" destId="{FBED9820-2C5B-4C47-A68C-62C8A872F48B}" srcOrd="0" destOrd="0" presId="urn:microsoft.com/office/officeart/2005/8/layout/list1"/>
    <dgm:cxn modelId="{35B91390-F2C1-4B30-9A61-DE295A9D06D1}" type="presOf" srcId="{27B0044F-1508-4E1E-BBD3-96CB9C2721A9}" destId="{5D2E9687-4EDD-43F3-9E40-718C1E961DDB}" srcOrd="1" destOrd="0" presId="urn:microsoft.com/office/officeart/2005/8/layout/list1"/>
    <dgm:cxn modelId="{5F6EB376-67E2-461B-8286-694CEDC1D963}" type="presOf" srcId="{D1C55313-B3D9-4ED4-93F1-A08475E2CA1B}" destId="{CA305C8B-C7AC-4B98-804D-6C203509CFDD}" srcOrd="1" destOrd="0" presId="urn:microsoft.com/office/officeart/2005/8/layout/list1"/>
    <dgm:cxn modelId="{899EC890-B07F-42DB-BCBC-B7578CFF290E}" type="presParOf" srcId="{C90044BA-3794-46DC-A553-7456CD5837D8}" destId="{0D689E44-FFAF-47F6-96B7-C8A2F5ACB58A}" srcOrd="0" destOrd="0" presId="urn:microsoft.com/office/officeart/2005/8/layout/list1"/>
    <dgm:cxn modelId="{3E14CC8C-F0E4-4024-B374-AA3C1ADD3F34}" type="presParOf" srcId="{0D689E44-FFAF-47F6-96B7-C8A2F5ACB58A}" destId="{596DD6C5-D0AA-403D-813A-EC0AAA73A362}" srcOrd="0" destOrd="0" presId="urn:microsoft.com/office/officeart/2005/8/layout/list1"/>
    <dgm:cxn modelId="{FBADF9C0-B214-42DF-BEC4-93203038F76F}" type="presParOf" srcId="{0D689E44-FFAF-47F6-96B7-C8A2F5ACB58A}" destId="{5D2E9687-4EDD-43F3-9E40-718C1E961DDB}" srcOrd="1" destOrd="0" presId="urn:microsoft.com/office/officeart/2005/8/layout/list1"/>
    <dgm:cxn modelId="{BE5BAABA-7CFB-4496-AB80-AB3C82C70DF9}" type="presParOf" srcId="{C90044BA-3794-46DC-A553-7456CD5837D8}" destId="{0512BF02-354D-4EC2-B80D-BDF3EF89DF7F}" srcOrd="1" destOrd="0" presId="urn:microsoft.com/office/officeart/2005/8/layout/list1"/>
    <dgm:cxn modelId="{76B5A06B-D2D0-49B0-899D-D848538811DE}" type="presParOf" srcId="{C90044BA-3794-46DC-A553-7456CD5837D8}" destId="{3467EFF0-F3CE-4751-B8ED-B915943AA3B9}" srcOrd="2" destOrd="0" presId="urn:microsoft.com/office/officeart/2005/8/layout/list1"/>
    <dgm:cxn modelId="{3D345927-32D7-4A8D-8826-0023A73CCE8A}" type="presParOf" srcId="{C90044BA-3794-46DC-A553-7456CD5837D8}" destId="{FF36BC46-AB2D-491A-82A7-F4BFD684F1F4}" srcOrd="3" destOrd="0" presId="urn:microsoft.com/office/officeart/2005/8/layout/list1"/>
    <dgm:cxn modelId="{63039FAA-69CC-49E0-8117-C50010FB026A}" type="presParOf" srcId="{C90044BA-3794-46DC-A553-7456CD5837D8}" destId="{C0BA38F0-E543-4B21-B015-F5A64ACB5484}" srcOrd="4" destOrd="0" presId="urn:microsoft.com/office/officeart/2005/8/layout/list1"/>
    <dgm:cxn modelId="{AF28BB48-1758-4EC6-8362-FE8DB7EE35B7}" type="presParOf" srcId="{C0BA38F0-E543-4B21-B015-F5A64ACB5484}" destId="{3F44D345-A7A7-4502-8D75-1B53314E81AF}" srcOrd="0" destOrd="0" presId="urn:microsoft.com/office/officeart/2005/8/layout/list1"/>
    <dgm:cxn modelId="{8806987D-05DF-4FC6-AF05-AC2EC62A5FB7}" type="presParOf" srcId="{C0BA38F0-E543-4B21-B015-F5A64ACB5484}" destId="{CA305C8B-C7AC-4B98-804D-6C203509CFDD}" srcOrd="1" destOrd="0" presId="urn:microsoft.com/office/officeart/2005/8/layout/list1"/>
    <dgm:cxn modelId="{C22BC623-E722-479F-AC1C-6B41998F403E}" type="presParOf" srcId="{C90044BA-3794-46DC-A553-7456CD5837D8}" destId="{6AE88EB1-67E1-4FFE-9408-17272E258AD1}" srcOrd="5" destOrd="0" presId="urn:microsoft.com/office/officeart/2005/8/layout/list1"/>
    <dgm:cxn modelId="{03A0A7A0-620D-470D-9BA7-EF38F15038A5}" type="presParOf" srcId="{C90044BA-3794-46DC-A553-7456CD5837D8}" destId="{EABD2F11-93DE-41AE-BE11-7EF5F0F6D11C}" srcOrd="6" destOrd="0" presId="urn:microsoft.com/office/officeart/2005/8/layout/list1"/>
    <dgm:cxn modelId="{446B117B-5F14-42D3-877A-2172CA30C6D5}" type="presParOf" srcId="{C90044BA-3794-46DC-A553-7456CD5837D8}" destId="{7A37C361-AB98-4273-9E63-2A40082EF5D3}" srcOrd="7" destOrd="0" presId="urn:microsoft.com/office/officeart/2005/8/layout/list1"/>
    <dgm:cxn modelId="{8B1A9785-B6D9-4191-8A76-3F52BA081C39}" type="presParOf" srcId="{C90044BA-3794-46DC-A553-7456CD5837D8}" destId="{0AD02324-FB71-4491-9EC9-BB70BC145909}" srcOrd="8" destOrd="0" presId="urn:microsoft.com/office/officeart/2005/8/layout/list1"/>
    <dgm:cxn modelId="{BE8E998B-1078-44A8-B18D-559BCC681321}" type="presParOf" srcId="{0AD02324-FB71-4491-9EC9-BB70BC145909}" destId="{FBED9820-2C5B-4C47-A68C-62C8A872F48B}" srcOrd="0" destOrd="0" presId="urn:microsoft.com/office/officeart/2005/8/layout/list1"/>
    <dgm:cxn modelId="{001F4F54-8930-487C-9655-A57146E53007}" type="presParOf" srcId="{0AD02324-FB71-4491-9EC9-BB70BC145909}" destId="{DF8B194A-E8C6-4D56-A4DF-5E99D86DC5E8}" srcOrd="1" destOrd="0" presId="urn:microsoft.com/office/officeart/2005/8/layout/list1"/>
    <dgm:cxn modelId="{C72F7032-C77A-43F8-A201-55802054BB5E}" type="presParOf" srcId="{C90044BA-3794-46DC-A553-7456CD5837D8}" destId="{E183A178-05A5-49E3-A348-0A7C282F2013}" srcOrd="9" destOrd="0" presId="urn:microsoft.com/office/officeart/2005/8/layout/list1"/>
    <dgm:cxn modelId="{6923F17B-BC36-43DD-9AFC-54906DED2F18}" type="presParOf" srcId="{C90044BA-3794-46DC-A553-7456CD5837D8}" destId="{73671A72-3203-4B06-8244-3E2BA0F9097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6FC598-B0FE-40BF-AAB2-4D1F2E0482C5}">
      <dsp:nvSpPr>
        <dsp:cNvPr id="0" name=""/>
        <dsp:cNvSpPr/>
      </dsp:nvSpPr>
      <dsp:spPr>
        <a:xfrm>
          <a:off x="2933439" y="2899"/>
          <a:ext cx="1600720" cy="1040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ÖFKE</a:t>
          </a:r>
          <a:endParaRPr lang="tr-TR" sz="2400" kern="1200" dirty="0"/>
        </a:p>
      </dsp:txBody>
      <dsp:txXfrm>
        <a:off x="2984230" y="53690"/>
        <a:ext cx="1499138" cy="938886"/>
      </dsp:txXfrm>
    </dsp:sp>
    <dsp:sp modelId="{374B2588-9CC4-495F-8EA7-223E9B75BC2C}">
      <dsp:nvSpPr>
        <dsp:cNvPr id="0" name=""/>
        <dsp:cNvSpPr/>
      </dsp:nvSpPr>
      <dsp:spPr>
        <a:xfrm>
          <a:off x="1656046" y="523133"/>
          <a:ext cx="4155506" cy="4155506"/>
        </a:xfrm>
        <a:custGeom>
          <a:avLst/>
          <a:gdLst/>
          <a:ahLst/>
          <a:cxnLst/>
          <a:rect l="0" t="0" r="0" b="0"/>
          <a:pathLst>
            <a:path>
              <a:moveTo>
                <a:pt x="2889097" y="164959"/>
              </a:moveTo>
              <a:arcTo wR="2077753" hR="2077753" stAng="17579104" swAng="1960320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F7341-2C73-44A4-84EE-23ECB80301D1}">
      <dsp:nvSpPr>
        <dsp:cNvPr id="0" name=""/>
        <dsp:cNvSpPr/>
      </dsp:nvSpPr>
      <dsp:spPr>
        <a:xfrm>
          <a:off x="4909500" y="1438591"/>
          <a:ext cx="1600720" cy="1040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Kızgınlık</a:t>
          </a:r>
          <a:endParaRPr lang="tr-TR" sz="2400" kern="1200" dirty="0"/>
        </a:p>
      </dsp:txBody>
      <dsp:txXfrm>
        <a:off x="4960291" y="1489382"/>
        <a:ext cx="1499138" cy="938886"/>
      </dsp:txXfrm>
    </dsp:sp>
    <dsp:sp modelId="{0C695646-AF66-4BB6-9E6C-FC7A9E3CEF7E}">
      <dsp:nvSpPr>
        <dsp:cNvPr id="0" name=""/>
        <dsp:cNvSpPr/>
      </dsp:nvSpPr>
      <dsp:spPr>
        <a:xfrm>
          <a:off x="1656046" y="523133"/>
          <a:ext cx="4155506" cy="4155506"/>
        </a:xfrm>
        <a:custGeom>
          <a:avLst/>
          <a:gdLst/>
          <a:ahLst/>
          <a:cxnLst/>
          <a:rect l="0" t="0" r="0" b="0"/>
          <a:pathLst>
            <a:path>
              <a:moveTo>
                <a:pt x="4152668" y="1969202"/>
              </a:moveTo>
              <a:arcTo wR="2077753" hR="2077753" stAng="21420316" swAng="2195367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03DEB5-6B63-491D-94B3-2A0A345697C4}">
      <dsp:nvSpPr>
        <dsp:cNvPr id="0" name=""/>
        <dsp:cNvSpPr/>
      </dsp:nvSpPr>
      <dsp:spPr>
        <a:xfrm>
          <a:off x="4154712" y="3761589"/>
          <a:ext cx="1600720" cy="1040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İntikam</a:t>
          </a:r>
          <a:endParaRPr lang="tr-TR" sz="2400" kern="1200" dirty="0"/>
        </a:p>
      </dsp:txBody>
      <dsp:txXfrm>
        <a:off x="4205503" y="3812380"/>
        <a:ext cx="1499138" cy="938886"/>
      </dsp:txXfrm>
    </dsp:sp>
    <dsp:sp modelId="{7871DE3D-CC90-4BC2-8125-1F9B2133A7C1}">
      <dsp:nvSpPr>
        <dsp:cNvPr id="0" name=""/>
        <dsp:cNvSpPr/>
      </dsp:nvSpPr>
      <dsp:spPr>
        <a:xfrm>
          <a:off x="1656046" y="523133"/>
          <a:ext cx="4155506" cy="4155506"/>
        </a:xfrm>
        <a:custGeom>
          <a:avLst/>
          <a:gdLst/>
          <a:ahLst/>
          <a:cxnLst/>
          <a:rect l="0" t="0" r="0" b="0"/>
          <a:pathLst>
            <a:path>
              <a:moveTo>
                <a:pt x="2490418" y="4114113"/>
              </a:moveTo>
              <a:arcTo wR="2077753" hR="2077753" stAng="4712655" swAng="137469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C9249B-D2C7-44C7-90CA-E06EBE6053E4}">
      <dsp:nvSpPr>
        <dsp:cNvPr id="0" name=""/>
        <dsp:cNvSpPr/>
      </dsp:nvSpPr>
      <dsp:spPr>
        <a:xfrm>
          <a:off x="1712166" y="3761589"/>
          <a:ext cx="1600720" cy="1040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/>
            <a:t>Kaygı</a:t>
          </a:r>
          <a:endParaRPr lang="tr-TR" sz="2400" kern="1200" dirty="0"/>
        </a:p>
      </dsp:txBody>
      <dsp:txXfrm>
        <a:off x="1762957" y="3812380"/>
        <a:ext cx="1499138" cy="938886"/>
      </dsp:txXfrm>
    </dsp:sp>
    <dsp:sp modelId="{E0D73A3C-3A11-4291-8B23-C5B3D6344E80}">
      <dsp:nvSpPr>
        <dsp:cNvPr id="0" name=""/>
        <dsp:cNvSpPr/>
      </dsp:nvSpPr>
      <dsp:spPr>
        <a:xfrm>
          <a:off x="1656046" y="523133"/>
          <a:ext cx="4155506" cy="4155506"/>
        </a:xfrm>
        <a:custGeom>
          <a:avLst/>
          <a:gdLst/>
          <a:ahLst/>
          <a:cxnLst/>
          <a:rect l="0" t="0" r="0" b="0"/>
          <a:pathLst>
            <a:path>
              <a:moveTo>
                <a:pt x="347042" y="3227404"/>
              </a:moveTo>
              <a:arcTo wR="2077753" hR="2077753" stAng="8784317" swAng="2195367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340ADB-F3AC-4547-B332-BBAF9615F73E}">
      <dsp:nvSpPr>
        <dsp:cNvPr id="0" name=""/>
        <dsp:cNvSpPr/>
      </dsp:nvSpPr>
      <dsp:spPr>
        <a:xfrm>
          <a:off x="957378" y="1438591"/>
          <a:ext cx="1600720" cy="104046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smtClean="0"/>
            <a:t>Nefret</a:t>
          </a:r>
          <a:endParaRPr lang="tr-TR" sz="2400" kern="1200"/>
        </a:p>
      </dsp:txBody>
      <dsp:txXfrm>
        <a:off x="1008169" y="1489382"/>
        <a:ext cx="1499138" cy="938886"/>
      </dsp:txXfrm>
    </dsp:sp>
    <dsp:sp modelId="{5FDFCF95-F007-4C1B-8D23-0055E1A146DC}">
      <dsp:nvSpPr>
        <dsp:cNvPr id="0" name=""/>
        <dsp:cNvSpPr/>
      </dsp:nvSpPr>
      <dsp:spPr>
        <a:xfrm>
          <a:off x="1656046" y="523133"/>
          <a:ext cx="4155506" cy="4155506"/>
        </a:xfrm>
        <a:custGeom>
          <a:avLst/>
          <a:gdLst/>
          <a:ahLst/>
          <a:cxnLst/>
          <a:rect l="0" t="0" r="0" b="0"/>
          <a:pathLst>
            <a:path>
              <a:moveTo>
                <a:pt x="362202" y="905599"/>
              </a:moveTo>
              <a:arcTo wR="2077753" hR="2077753" stAng="12860576" swAng="1960320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67EFF0-F3CE-4751-B8ED-B915943AA3B9}">
      <dsp:nvSpPr>
        <dsp:cNvPr id="0" name=""/>
        <dsp:cNvSpPr/>
      </dsp:nvSpPr>
      <dsp:spPr>
        <a:xfrm>
          <a:off x="0" y="565352"/>
          <a:ext cx="74676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2E9687-4EDD-43F3-9E40-718C1E961DDB}">
      <dsp:nvSpPr>
        <dsp:cNvPr id="0" name=""/>
        <dsp:cNvSpPr/>
      </dsp:nvSpPr>
      <dsp:spPr>
        <a:xfrm>
          <a:off x="373380" y="19232"/>
          <a:ext cx="5227320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dirty="0" smtClean="0"/>
            <a:t>KIRILMA</a:t>
          </a:r>
          <a:endParaRPr lang="tr-TR" sz="3700" kern="1200" dirty="0"/>
        </a:p>
      </dsp:txBody>
      <dsp:txXfrm>
        <a:off x="426699" y="72551"/>
        <a:ext cx="5120682" cy="985602"/>
      </dsp:txXfrm>
    </dsp:sp>
    <dsp:sp modelId="{EABD2F11-93DE-41AE-BE11-7EF5F0F6D11C}">
      <dsp:nvSpPr>
        <dsp:cNvPr id="0" name=""/>
        <dsp:cNvSpPr/>
      </dsp:nvSpPr>
      <dsp:spPr>
        <a:xfrm>
          <a:off x="0" y="2243672"/>
          <a:ext cx="74676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A305C8B-C7AC-4B98-804D-6C203509CFDD}">
      <dsp:nvSpPr>
        <dsp:cNvPr id="0" name=""/>
        <dsp:cNvSpPr/>
      </dsp:nvSpPr>
      <dsp:spPr>
        <a:xfrm>
          <a:off x="373380" y="1697552"/>
          <a:ext cx="5227320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dirty="0" smtClean="0"/>
            <a:t>ALINMA</a:t>
          </a:r>
          <a:endParaRPr lang="tr-TR" sz="3700" kern="1200" dirty="0"/>
        </a:p>
      </dsp:txBody>
      <dsp:txXfrm>
        <a:off x="426699" y="1750871"/>
        <a:ext cx="5120682" cy="985602"/>
      </dsp:txXfrm>
    </dsp:sp>
    <dsp:sp modelId="{73671A72-3203-4B06-8244-3E2BA0F9097E}">
      <dsp:nvSpPr>
        <dsp:cNvPr id="0" name=""/>
        <dsp:cNvSpPr/>
      </dsp:nvSpPr>
      <dsp:spPr>
        <a:xfrm>
          <a:off x="0" y="3921992"/>
          <a:ext cx="7467600" cy="93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8B194A-E8C6-4D56-A4DF-5E99D86DC5E8}">
      <dsp:nvSpPr>
        <dsp:cNvPr id="0" name=""/>
        <dsp:cNvSpPr/>
      </dsp:nvSpPr>
      <dsp:spPr>
        <a:xfrm>
          <a:off x="373380" y="3375872"/>
          <a:ext cx="5227320" cy="1092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700" kern="1200" dirty="0" smtClean="0"/>
            <a:t>KAYGI</a:t>
          </a:r>
          <a:endParaRPr lang="tr-TR" sz="3700" kern="1200" dirty="0"/>
        </a:p>
      </dsp:txBody>
      <dsp:txXfrm>
        <a:off x="426699" y="3429191"/>
        <a:ext cx="5120682" cy="985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25.10.2017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9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Düz Bağlayıcı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Oval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Oval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25.10.2017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25.10.2017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8 Dikdörtgen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üz Bağlayıcı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Düz Bağlayıcı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Düz Bağlayıcı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Dikdörtgen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Oval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Oval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Oval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Oval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Oval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Düz Bağlayıcı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11 Metin Yer Tutucusu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Metin Yer Tutucusu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25.10.2017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25.10.2017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İçerik Yer Tutucusu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25.10.2017</a:t>
            </a:fld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22 Altbilgi Yer Tutucusu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Düz Bağlayıcı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Düz Bağlayıcı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25.10.2017</a:t>
            </a:fld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Düz Bağlayıcı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25.10.2017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dörtgen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Oval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emalarikan.com/depresyon-hakkinda-hersey.html" TargetMode="External"/><Relationship Id="rId2" Type="http://schemas.openxmlformats.org/officeDocument/2006/relationships/hyperlink" Target="http://www.e-psikiyatri.com/depresyon-ve-aile-2577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sksaglik.com/tedavi-alanlari/tr/cns/depresyon.html" TargetMode="External"/><Relationship Id="rId4" Type="http://schemas.openxmlformats.org/officeDocument/2006/relationships/hyperlink" Target="http://sukruuguz.com/depresyon-2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ÖFKE KONTROLÜ</a:t>
            </a:r>
            <a:endParaRPr lang="tr-T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 algn="just">
              <a:buNone/>
            </a:pPr>
            <a:endParaRPr lang="tr-TR" dirty="0"/>
          </a:p>
        </p:txBody>
      </p:sp>
      <p:pic>
        <p:nvPicPr>
          <p:cNvPr id="4" name="3 Resim" descr="k_19112659_ahinbeyramlogo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55776" y="2132856"/>
            <a:ext cx="3528392" cy="34107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pPr>
              <a:buNone/>
            </a:pPr>
            <a:endParaRPr lang="tr-TR" sz="3600" dirty="0" smtClean="0"/>
          </a:p>
          <a:p>
            <a:pPr>
              <a:buNone/>
            </a:pPr>
            <a:endParaRPr lang="tr-TR" sz="3600" dirty="0" smtClean="0"/>
          </a:p>
          <a:p>
            <a:pPr>
              <a:buNone/>
            </a:pPr>
            <a:endParaRPr lang="tr-TR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dirty="0"/>
          </a:p>
        </p:txBody>
      </p:sp>
      <p:pic>
        <p:nvPicPr>
          <p:cNvPr id="7" name="6 Resim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475312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tr-TR" sz="5400" dirty="0" smtClean="0"/>
              <a:t>Kalp atışları hızlanır.</a:t>
            </a:r>
          </a:p>
          <a:p>
            <a:pPr>
              <a:buFont typeface="Arial" charset="0"/>
              <a:buChar char="•"/>
            </a:pPr>
            <a:r>
              <a:rPr lang="tr-TR" sz="5400" dirty="0" smtClean="0"/>
              <a:t> Kan basıncı artar, vücut ve zihin “savaş ya da kaç” tepkisi için hazırlanır.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tr-TR" sz="6600" dirty="0" smtClean="0"/>
          </a:p>
          <a:p>
            <a:pPr algn="just">
              <a:buNone/>
            </a:pPr>
            <a:r>
              <a:rPr lang="tr-TR" sz="4800" dirty="0" smtClean="0"/>
              <a:t>PEKİ ÖFKE KONTROLÜ NİÇİN ÖNEMLİDİR?</a:t>
            </a:r>
            <a:endParaRPr lang="tr-T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algn="just">
              <a:buNone/>
            </a:pPr>
            <a:r>
              <a:rPr lang="tr-TR" dirty="0" smtClean="0"/>
              <a:t>		</a:t>
            </a:r>
            <a:r>
              <a:rPr lang="tr-TR" sz="3600" dirty="0" smtClean="0"/>
              <a:t>Uygun yollarla ifade edilemeyen öfke, kişiler arası ilişkileri bozabileceği gibi, zihinsel ve fiziksel problemlere de yol açabilir. </a:t>
            </a:r>
          </a:p>
          <a:p>
            <a:pPr algn="just">
              <a:buNone/>
            </a:pPr>
            <a:endParaRPr lang="tr-TR" sz="3600" dirty="0" smtClean="0"/>
          </a:p>
        </p:txBody>
      </p:sp>
      <p:pic>
        <p:nvPicPr>
          <p:cNvPr id="6" name="5 Resim" descr="öfk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80928"/>
            <a:ext cx="9144000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/>
          <a:lstStyle/>
          <a:p>
            <a:pPr algn="just">
              <a:buNone/>
            </a:pPr>
            <a:r>
              <a:rPr lang="tr-TR" dirty="0" smtClean="0"/>
              <a:t>Bunlar;</a:t>
            </a:r>
          </a:p>
          <a:p>
            <a:pPr algn="just">
              <a:buFont typeface="Arial" charset="0"/>
              <a:buChar char="•"/>
            </a:pPr>
            <a:r>
              <a:rPr lang="tr-TR" dirty="0" smtClean="0"/>
              <a:t>Baş ağrıları</a:t>
            </a:r>
          </a:p>
          <a:p>
            <a:pPr algn="just">
              <a:buFont typeface="Arial" charset="0"/>
              <a:buChar char="•"/>
            </a:pPr>
            <a:r>
              <a:rPr lang="tr-TR" dirty="0" smtClean="0"/>
              <a:t>Mide sorunları </a:t>
            </a:r>
          </a:p>
          <a:p>
            <a:pPr algn="just">
              <a:buFont typeface="Arial" charset="0"/>
              <a:buChar char="•"/>
            </a:pPr>
            <a:r>
              <a:rPr lang="tr-TR" dirty="0" smtClean="0"/>
              <a:t>Solunum, dolaşım ve cilt problemleri</a:t>
            </a:r>
          </a:p>
          <a:p>
            <a:pPr algn="just">
              <a:buNone/>
            </a:pPr>
            <a:endParaRPr lang="tr-TR" dirty="0"/>
          </a:p>
        </p:txBody>
      </p:sp>
      <p:pic>
        <p:nvPicPr>
          <p:cNvPr id="4" name="3 Resim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80928"/>
            <a:ext cx="9144000" cy="4077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475312"/>
          </a:xfrm>
        </p:spPr>
        <p:txBody>
          <a:bodyPr/>
          <a:lstStyle/>
          <a:p>
            <a:pPr algn="just">
              <a:buFont typeface="Arial" charset="0"/>
              <a:buChar char="•"/>
            </a:pPr>
            <a:r>
              <a:rPr lang="tr-TR" sz="4400" dirty="0" smtClean="0"/>
              <a:t>Duygusal rahatsızlıklar </a:t>
            </a:r>
          </a:p>
          <a:p>
            <a:pPr algn="just">
              <a:buFont typeface="Arial" charset="0"/>
              <a:buChar char="•"/>
            </a:pPr>
            <a:r>
              <a:rPr lang="tr-TR" sz="4400" dirty="0" smtClean="0"/>
              <a:t>İntihar düşünceleri olabilmektedir.</a:t>
            </a:r>
          </a:p>
          <a:p>
            <a:pPr algn="just">
              <a:buNone/>
            </a:pPr>
            <a:endParaRPr lang="tr-TR" dirty="0" smtClean="0"/>
          </a:p>
          <a:p>
            <a:endParaRPr lang="tr-TR" dirty="0"/>
          </a:p>
        </p:txBody>
      </p:sp>
      <p:pic>
        <p:nvPicPr>
          <p:cNvPr id="3" name="2 Resim" descr="images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852936"/>
            <a:ext cx="9144000" cy="4005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7848872" cy="6169896"/>
          </a:xfrm>
        </p:spPr>
        <p:txBody>
          <a:bodyPr/>
          <a:lstStyle/>
          <a:p>
            <a:r>
              <a:rPr lang="tr-TR" sz="2800" dirty="0" smtClean="0"/>
              <a:t>Öfkenizi kontrol edemezseniz, haklı olduğunuz durumda bile haksız duruma düşebilirsiniz. </a:t>
            </a:r>
          </a:p>
          <a:p>
            <a:r>
              <a:rPr lang="tr-TR" sz="2800" dirty="0" smtClean="0"/>
              <a:t>Sinirinizi doğru bir şekilde ifade edememeniz, geri dönülmesi imkansız durumlara ve pişmanlıklar yaşamanıza sebep olabilir. </a:t>
            </a:r>
          </a:p>
          <a:p>
            <a:pPr>
              <a:buNone/>
            </a:pPr>
            <a:endParaRPr lang="tr-TR" dirty="0" smtClean="0"/>
          </a:p>
          <a:p>
            <a:endParaRPr lang="tr-TR" dirty="0"/>
          </a:p>
        </p:txBody>
      </p:sp>
      <p:pic>
        <p:nvPicPr>
          <p:cNvPr id="4" name="3 Resim" descr="ÖFKE-KONTROLÜ-628x275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429000"/>
            <a:ext cx="9144000" cy="3312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505475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tr-TR" sz="4800" dirty="0" smtClean="0"/>
              <a:t>Kendinize ve çevrenize unutulmayacak olumsuz anılar bırakabilirsiniz.</a:t>
            </a:r>
          </a:p>
          <a:p>
            <a:pPr>
              <a:buFont typeface="Arial" charset="0"/>
              <a:buChar char="•"/>
            </a:pPr>
            <a:r>
              <a:rPr lang="tr-TR" sz="4800" dirty="0" smtClean="0"/>
              <a:t>Yalnız kalmanıza sebep olabilir.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ÖFKENİN NEDENLERİ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tr-TR" sz="3200" b="1" dirty="0" smtClean="0"/>
              <a:t>İçsel Nedenler: </a:t>
            </a:r>
            <a:r>
              <a:rPr lang="tr-TR" sz="3200" dirty="0" smtClean="0"/>
              <a:t>* Kişisel nedenler,</a:t>
            </a:r>
          </a:p>
          <a:p>
            <a:pPr>
              <a:buFont typeface="Arial" charset="0"/>
              <a:buChar char="•"/>
            </a:pPr>
            <a:r>
              <a:rPr lang="tr-TR" sz="3200" dirty="0" smtClean="0"/>
              <a:t>Kuruntularımız,</a:t>
            </a:r>
            <a:endParaRPr lang="tr-TR" sz="3200" b="1" dirty="0"/>
          </a:p>
          <a:p>
            <a:pPr>
              <a:buFont typeface="Arial" charset="0"/>
              <a:buChar char="•"/>
            </a:pPr>
            <a:r>
              <a:rPr lang="tr-TR" sz="3200" dirty="0" smtClean="0"/>
              <a:t>Kişilik Bozuklukları</a:t>
            </a:r>
          </a:p>
          <a:p>
            <a:pPr>
              <a:buFont typeface="Arial" charset="0"/>
              <a:buChar char="•"/>
            </a:pPr>
            <a:r>
              <a:rPr lang="tr-TR" sz="3200" dirty="0" smtClean="0"/>
              <a:t>Kendimizi sürekli baskı altında hissetmemiz,</a:t>
            </a:r>
          </a:p>
          <a:p>
            <a:pPr>
              <a:buFont typeface="Arial" charset="0"/>
              <a:buChar char="•"/>
            </a:pPr>
            <a:r>
              <a:rPr lang="tr-TR" sz="3200" dirty="0" smtClean="0"/>
              <a:t>İfade edemediğimiz ya da etmeye korktuğumuz alınganlık, kırılganlık, kızgınlık gibi duyguların birikimi.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sz="4000" b="1" dirty="0" smtClean="0"/>
              <a:t>Dışsal Nedenler: </a:t>
            </a:r>
          </a:p>
          <a:p>
            <a:pPr>
              <a:buFont typeface="Arial" charset="0"/>
              <a:buChar char="•"/>
            </a:pPr>
            <a:r>
              <a:rPr lang="tr-TR" sz="4000" dirty="0" smtClean="0"/>
              <a:t>Bireyin çevresindeki insanların davranışları,</a:t>
            </a:r>
          </a:p>
          <a:p>
            <a:pPr>
              <a:buFont typeface="Arial" charset="0"/>
              <a:buChar char="•"/>
            </a:pPr>
            <a:r>
              <a:rPr lang="tr-TR" sz="4000" dirty="0" smtClean="0"/>
              <a:t>Çatışma, engellenme ve haksızlık gibi olaylar,</a:t>
            </a:r>
          </a:p>
          <a:p>
            <a:pPr>
              <a:buFont typeface="Arial" charset="0"/>
              <a:buChar char="•"/>
            </a:pPr>
            <a:r>
              <a:rPr lang="tr-TR" sz="4000" dirty="0" smtClean="0"/>
              <a:t>Planlarımızı yerine getirmeye neden olan dışsal etkenler ( Trafik, randevunun iptal olması, doğa olayları gibi.. ) </a:t>
            </a:r>
          </a:p>
          <a:p>
            <a:pPr>
              <a:buFont typeface="Arial" charset="0"/>
              <a:buChar char="•"/>
            </a:pPr>
            <a:endParaRPr lang="tr-TR" dirty="0" smtClean="0"/>
          </a:p>
          <a:p>
            <a:pPr>
              <a:buFont typeface="Arial" charset="0"/>
              <a:buChar char="•"/>
            </a:pPr>
            <a:endParaRPr lang="tr-TR" dirty="0" smtClean="0"/>
          </a:p>
          <a:p>
            <a:pPr>
              <a:buFont typeface="Arial" charset="0"/>
              <a:buChar char="•"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ÖFKE KONTROLÜ</a:t>
            </a:r>
            <a:endParaRPr lang="tr-TR" b="1" dirty="0"/>
          </a:p>
        </p:txBody>
      </p:sp>
      <p:sp>
        <p:nvSpPr>
          <p:cNvPr id="2" name="1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endParaRPr lang="tr-TR" sz="2400" dirty="0" smtClean="0"/>
          </a:p>
          <a:p>
            <a:pPr algn="just">
              <a:buNone/>
            </a:pPr>
            <a:r>
              <a:rPr lang="tr-TR" dirty="0" smtClean="0"/>
              <a:t>		</a:t>
            </a:r>
            <a:r>
              <a:rPr lang="tr-TR" sz="2400" dirty="0" smtClean="0"/>
              <a:t>Herkes öfkelenebilir, bu kolaydır. Ancak; doğru kişiye, doğru ölçüde, doğru zamanda, doğru nedenle ve doğru şekilde öfkelenmek işte bu zordur.</a:t>
            </a:r>
          </a:p>
          <a:p>
            <a:pPr algn="just">
              <a:buNone/>
            </a:pPr>
            <a:r>
              <a:rPr lang="tr-TR" sz="2400" dirty="0" smtClean="0"/>
              <a:t> 						ARİSTO…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ÖFKEYE EŞLİK EDEN DUYGULAR</a:t>
            </a:r>
            <a:endParaRPr lang="tr-TR" dirty="0"/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ÖFKENİN ALT DUYGULARI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ÖFKENİN ANALİZİ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Beni en çok öfkelendiren şey nedir? </a:t>
            </a:r>
          </a:p>
          <a:p>
            <a:r>
              <a:rPr lang="tr-TR" dirty="0" smtClean="0"/>
              <a:t>Öfkemi ne şekilde dışa vuruyorum ? </a:t>
            </a:r>
          </a:p>
          <a:p>
            <a:r>
              <a:rPr lang="tr-TR" dirty="0" smtClean="0"/>
              <a:t>Sonuç istediğim gibi oluyor mu ?</a:t>
            </a:r>
          </a:p>
          <a:p>
            <a:r>
              <a:rPr lang="tr-TR" dirty="0" smtClean="0"/>
              <a:t>Öfkemin olumsuz sonuçları nelerdir?</a:t>
            </a:r>
          </a:p>
          <a:p>
            <a:r>
              <a:rPr lang="tr-TR" dirty="0" smtClean="0"/>
              <a:t>Diğerleri öfkemden nasıl etkileniyor?</a:t>
            </a:r>
          </a:p>
          <a:p>
            <a:r>
              <a:rPr lang="tr-TR" dirty="0" smtClean="0"/>
              <a:t>Öfkemin asıl kaynağı nedir?</a:t>
            </a:r>
            <a:endParaRPr lang="tr-TR" smtClean="0"/>
          </a:p>
          <a:p>
            <a:pPr>
              <a:buNone/>
            </a:pP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ÖFKEYİ KONTROL ETME YOLLARI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Öfkenin sağlıklı bir şekilde ifade edilebilmesi için öncelikle bazı </a:t>
            </a:r>
            <a:r>
              <a:rPr lang="tr-TR" sz="4000" dirty="0" err="1" smtClean="0"/>
              <a:t>farkındalıkları</a:t>
            </a:r>
            <a:r>
              <a:rPr lang="tr-TR" sz="4000" dirty="0" smtClean="0"/>
              <a:t> kazanmanız gerekir. </a:t>
            </a:r>
            <a:endParaRPr lang="tr-T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3200" dirty="0" smtClean="0"/>
              <a:t>	* Ne istediğini bilen, duygularını tanıyan ve düşüncelerini tespit eden insan, hislerini de doğru bir şekilde ifade eder.</a:t>
            </a:r>
          </a:p>
          <a:p>
            <a:pPr>
              <a:buNone/>
            </a:pPr>
            <a:endParaRPr lang="tr-TR" sz="3200" dirty="0" smtClean="0"/>
          </a:p>
          <a:p>
            <a:pPr>
              <a:buNone/>
            </a:pPr>
            <a:endParaRPr lang="tr-TR" sz="3200" dirty="0" smtClean="0"/>
          </a:p>
          <a:p>
            <a:pPr>
              <a:buNone/>
            </a:pPr>
            <a:endParaRPr lang="tr-TR" sz="3200" dirty="0"/>
          </a:p>
        </p:txBody>
      </p:sp>
      <p:pic>
        <p:nvPicPr>
          <p:cNvPr id="4" name="3 Resim" descr="8325_1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92896"/>
            <a:ext cx="9144000" cy="43651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8229600" cy="5331296"/>
          </a:xfrm>
        </p:spPr>
        <p:txBody>
          <a:bodyPr>
            <a:normAutofit/>
          </a:bodyPr>
          <a:lstStyle/>
          <a:p>
            <a:r>
              <a:rPr lang="tr-TR" sz="3200" dirty="0" smtClean="0"/>
              <a:t>Öfkeli insanlar genellikle düşünmeden yargılama ve bu yargıları yönünde davranma eğilimindedirler. Öfkeli olduğunuzda önce yavaşlayın, gösterdiğiniz tepkileri gözden geçirin. </a:t>
            </a:r>
          </a:p>
          <a:p>
            <a:pPr>
              <a:buNone/>
            </a:pPr>
            <a:endParaRPr lang="tr-TR" sz="3200" dirty="0"/>
          </a:p>
        </p:txBody>
      </p:sp>
      <p:pic>
        <p:nvPicPr>
          <p:cNvPr id="4" name="3 Resim" descr="images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/>
          <a:lstStyle/>
          <a:p>
            <a:pPr algn="just"/>
            <a:r>
              <a:rPr lang="tr-TR" sz="2800" dirty="0" smtClean="0"/>
              <a:t>Aklınıza gelen ilk şeyi söylemeyin, asıl söylemek istediğiniz şeyi düşünün, karşınızdaki kişinin söylemeye çalıştıklarını dinlemeye ve anlamaya çalışın, hemen cevap vermeyin.</a:t>
            </a:r>
          </a:p>
          <a:p>
            <a:pPr algn="just">
              <a:buNone/>
            </a:pPr>
            <a:endParaRPr lang="tr-TR" sz="2800" dirty="0" smtClean="0"/>
          </a:p>
          <a:p>
            <a:endParaRPr lang="tr-TR" dirty="0"/>
          </a:p>
        </p:txBody>
      </p:sp>
      <p:pic>
        <p:nvPicPr>
          <p:cNvPr id="4" name="3 Resim" descr="kaygi-gercekleri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068960"/>
            <a:ext cx="9144000" cy="3789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47320"/>
          </a:xfrm>
        </p:spPr>
        <p:txBody>
          <a:bodyPr>
            <a:normAutofit/>
          </a:bodyPr>
          <a:lstStyle/>
          <a:p>
            <a:r>
              <a:rPr lang="tr-TR" sz="4400" dirty="0" smtClean="0"/>
              <a:t>Öfkenizin altında yatan gerçek düşünceyi bulmaya çalışın. O ortamdan bir süre uzaklaşıp, sakinleşmeye çalışın. </a:t>
            </a:r>
            <a:endParaRPr lang="tr-T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rmAutofit/>
          </a:bodyPr>
          <a:lstStyle/>
          <a:p>
            <a:pPr algn="just">
              <a:buFont typeface="Arial" charset="0"/>
              <a:buChar char="•"/>
            </a:pPr>
            <a:r>
              <a:rPr lang="tr-TR" sz="2800" dirty="0" smtClean="0"/>
              <a:t>Kendinizin ve karşınızdakinin öfkesinin kontrolden çıkmasına izin vermeyin.</a:t>
            </a:r>
          </a:p>
          <a:p>
            <a:pPr algn="just">
              <a:buFont typeface="Arial" charset="0"/>
              <a:buChar char="•"/>
            </a:pPr>
            <a:r>
              <a:rPr lang="tr-TR" sz="2800" dirty="0" smtClean="0"/>
              <a:t>Derin nefes alıp verme egzersizleri yapıp, sakinleştirici durumlar hayal etmeye çalışın.</a:t>
            </a:r>
          </a:p>
          <a:p>
            <a:pPr algn="just">
              <a:buNone/>
            </a:pPr>
            <a:endParaRPr lang="tr-TR" sz="2800" dirty="0"/>
          </a:p>
        </p:txBody>
      </p:sp>
      <p:pic>
        <p:nvPicPr>
          <p:cNvPr id="4" name="3 Resim" descr="images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996952"/>
            <a:ext cx="9144000" cy="38610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47320"/>
          </a:xfrm>
        </p:spPr>
        <p:txBody>
          <a:bodyPr>
            <a:noAutofit/>
          </a:bodyPr>
          <a:lstStyle/>
          <a:p>
            <a:r>
              <a:rPr lang="tr-TR" sz="4000" dirty="0" smtClean="0"/>
              <a:t>Bu sıra da kendinize "Sakin ol!" ya da "Gevşe!" diyerek telkinlerde bulunun. </a:t>
            </a:r>
          </a:p>
          <a:p>
            <a:pPr>
              <a:buNone/>
            </a:pPr>
            <a:endParaRPr lang="tr-TR" sz="4000" dirty="0"/>
          </a:p>
        </p:txBody>
      </p:sp>
      <p:pic>
        <p:nvPicPr>
          <p:cNvPr id="4" name="3 Resim" descr="58fa173a7152d8191c10cae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780928"/>
            <a:ext cx="5286375" cy="36225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fgth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pPr algn="just">
              <a:buNone/>
            </a:pPr>
            <a:r>
              <a:rPr lang="tr-TR" sz="4000" dirty="0" smtClean="0"/>
              <a:t>		Unutulmamalıdır ki, öfke duygusunu yok edemeyiz, mutlaka öfkelenmenize sebep olacak olaylar yaşanacaktır.</a:t>
            </a:r>
          </a:p>
          <a:p>
            <a:pPr algn="just"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/>
          </a:bodyPr>
          <a:lstStyle/>
          <a:p>
            <a:pPr algn="just"/>
            <a:r>
              <a:rPr lang="tr-TR" sz="4000" dirty="0" smtClean="0"/>
              <a:t>Yaşamda her zaman için engellerle, kayıplarla ve istemediğiniz durumlarla karşılaşma olasılığınız vardır. Bunu değiştirmek imkansız. Olaylara bakış açınızı değiştirmek sizin elinizdedir.</a:t>
            </a:r>
            <a:endParaRPr lang="tr-T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475312"/>
          </a:xfrm>
        </p:spPr>
        <p:txBody>
          <a:bodyPr>
            <a:noAutofit/>
          </a:bodyPr>
          <a:lstStyle/>
          <a:p>
            <a:r>
              <a:rPr lang="tr-TR" sz="3600" dirty="0" smtClean="0"/>
              <a:t>Bakış açınızın değişmesi, olayların sizde yarattığı öfke duygusunu taşınabilir boyuta indirgemenize ve doğru biçimde ifade etmenize yardımcı olacaktır.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KAYNAKÇA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i="1" dirty="0" smtClean="0"/>
              <a:t>İ.Ü. Cerrahpaşa Tıp Fakültesi Sürekli Tıp Eğitimi Etkinlikleri Depresyon, </a:t>
            </a:r>
            <a:r>
              <a:rPr lang="tr-TR" i="1" dirty="0" err="1" smtClean="0"/>
              <a:t>Somatizasyon</a:t>
            </a:r>
            <a:r>
              <a:rPr lang="tr-TR" i="1" dirty="0" smtClean="0"/>
              <a:t> ve Psikiyatrik Aciller Sempozyumu 3 Aralık 1999, İstanbul, s. 11-17</a:t>
            </a:r>
            <a:endParaRPr lang="tr-TR" dirty="0" smtClean="0"/>
          </a:p>
          <a:p>
            <a:r>
              <a:rPr lang="tr-TR" dirty="0" smtClean="0">
                <a:hlinkClick r:id="rId2"/>
              </a:rPr>
              <a:t>http://www.e-psikiyatri.com/depresyon-ve-aile-25776</a:t>
            </a:r>
            <a:endParaRPr lang="tr-TR" dirty="0" smtClean="0"/>
          </a:p>
          <a:p>
            <a:r>
              <a:rPr lang="tr-TR" dirty="0" smtClean="0">
                <a:hlinkClick r:id="rId3"/>
              </a:rPr>
              <a:t>http://www.</a:t>
            </a:r>
            <a:r>
              <a:rPr lang="tr-TR" dirty="0" err="1" smtClean="0">
                <a:hlinkClick r:id="rId3"/>
              </a:rPr>
              <a:t>kemalarikan</a:t>
            </a:r>
            <a:r>
              <a:rPr lang="tr-TR" dirty="0" smtClean="0">
                <a:hlinkClick r:id="rId3"/>
              </a:rPr>
              <a:t>.com/depresyon-</a:t>
            </a:r>
            <a:r>
              <a:rPr lang="tr-TR" dirty="0" err="1" smtClean="0">
                <a:hlinkClick r:id="rId3"/>
              </a:rPr>
              <a:t>hakkinda</a:t>
            </a:r>
            <a:r>
              <a:rPr lang="tr-TR" dirty="0" smtClean="0">
                <a:hlinkClick r:id="rId3"/>
              </a:rPr>
              <a:t>-</a:t>
            </a:r>
            <a:r>
              <a:rPr lang="tr-TR" dirty="0" err="1" smtClean="0">
                <a:hlinkClick r:id="rId3"/>
              </a:rPr>
              <a:t>hersey</a:t>
            </a:r>
            <a:r>
              <a:rPr lang="tr-TR" dirty="0" smtClean="0">
                <a:hlinkClick r:id="rId3"/>
              </a:rPr>
              <a:t>.html</a:t>
            </a:r>
            <a:endParaRPr lang="tr-TR" dirty="0" smtClean="0"/>
          </a:p>
          <a:p>
            <a:r>
              <a:rPr lang="tr-TR" dirty="0" smtClean="0">
                <a:hlinkClick r:id="rId4"/>
              </a:rPr>
              <a:t>http://sukruuguz.com/depresyon-2/</a:t>
            </a:r>
            <a:endParaRPr lang="tr-TR" dirty="0" smtClean="0"/>
          </a:p>
          <a:p>
            <a:r>
              <a:rPr lang="tr-TR" smtClean="0">
                <a:hlinkClick r:id="rId5"/>
              </a:rPr>
              <a:t>https://www.gsksaglik.com/tedavi-alanlari/tr/cns/depresyon.html</a:t>
            </a:r>
            <a:endParaRPr lang="tr-TR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569133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3600" dirty="0" smtClean="0"/>
              <a:t>		*Görmüş olduğunuz resim size neyi çağrıştırdı?	</a:t>
            </a:r>
          </a:p>
          <a:p>
            <a:pPr algn="just">
              <a:buNone/>
            </a:pPr>
            <a:r>
              <a:rPr lang="tr-TR" sz="3600" dirty="0" smtClean="0"/>
              <a:t> 		 *En başta aşırı bir tepki ile gösterilen öfke ne gibi sonuçlara yol açmış olabilir? </a:t>
            </a:r>
          </a:p>
          <a:p>
            <a:pPr algn="just">
              <a:buNone/>
            </a:pPr>
            <a:r>
              <a:rPr lang="tr-TR" sz="3600" dirty="0" smtClean="0"/>
              <a:t>		*Öfke kontrolü sağlansaydı olayın devamı nasıl olabilirdi?</a:t>
            </a:r>
          </a:p>
          <a:p>
            <a:pPr algn="just">
              <a:buNone/>
            </a:pPr>
            <a:r>
              <a:rPr lang="tr-TR" sz="3600" smtClean="0"/>
              <a:t>		*</a:t>
            </a:r>
            <a:r>
              <a:rPr lang="tr-TR" sz="3600" dirty="0" smtClean="0"/>
              <a:t>Öfke kontrolünü nasıl sağlayabilirdi?</a:t>
            </a:r>
            <a:endParaRPr lang="tr-T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dirty="0" smtClean="0"/>
              <a:t>		</a:t>
            </a:r>
            <a:r>
              <a:rPr lang="tr-TR" sz="4000" dirty="0" smtClean="0"/>
              <a:t>Öfke, aslında tehditlere karşı doğal bir uyum tepkisidir. Saldırıya uğradığımız zaman mücadele etmemizi ve kendimizi savunmamızı sağlayan güçlü, çoğunlukla saldırgan bir duygudur.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4800" dirty="0" smtClean="0"/>
              <a:t>		Diğer taraftan bizleri sinirlendiren, kızdıran herkese ve her şeye fiziksel olarak saldıramayız: Yasalar, sosyal normlar ve sağduyu fren vazifesi görür.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dirty="0" smtClean="0"/>
              <a:t>		</a:t>
            </a:r>
            <a:r>
              <a:rPr lang="tr-TR" sz="3200" dirty="0" smtClean="0"/>
              <a:t>Öfke, basit bir sinirlilik veya kızgınlık halinden, yoğun hiddet durumuna kadar farklılıklar gösteren güçlü, sağlıklı ve doğal bir duygudur</a:t>
            </a:r>
            <a:r>
              <a:rPr lang="tr-TR" sz="2800" dirty="0" smtClean="0"/>
              <a:t>.</a:t>
            </a:r>
          </a:p>
          <a:p>
            <a:pPr algn="just">
              <a:buNone/>
            </a:pPr>
            <a:r>
              <a:rPr lang="tr-TR" sz="4800" dirty="0" smtClean="0"/>
              <a:t>		</a:t>
            </a:r>
            <a:endParaRPr lang="tr-TR" sz="4800" dirty="0"/>
          </a:p>
        </p:txBody>
      </p:sp>
      <p:pic>
        <p:nvPicPr>
          <p:cNvPr id="4" name="3 Resim" descr="ofke-kontrol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3068960"/>
            <a:ext cx="8784976" cy="3789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47531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tr-TR" sz="4800" dirty="0" smtClean="0"/>
              <a:t>		Doğal ve evrensel bir duygudur. Fakat kontrol edilemezse yıkıcı, saldırgan ve tahrip edici bir hale dönüşebilir.</a:t>
            </a:r>
            <a:endParaRPr lang="tr-TR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just">
              <a:buNone/>
            </a:pPr>
            <a:r>
              <a:rPr lang="tr-TR" dirty="0" smtClean="0"/>
              <a:t>		</a:t>
            </a:r>
            <a:r>
              <a:rPr lang="tr-TR" sz="4000" dirty="0" smtClean="0"/>
              <a:t>Diğer duygularda olduğu gibi öfkeye de fizyolojik ve biyolojik değişiklikler eşlik eder.</a:t>
            </a:r>
          </a:p>
          <a:p>
            <a:pPr algn="just">
              <a:buFont typeface="Arial" charset="0"/>
              <a:buChar char="•"/>
            </a:pPr>
            <a:r>
              <a:rPr lang="tr-TR" sz="4000" dirty="0" smtClean="0"/>
              <a:t>Kalp atımınız ve tansiyonunuz yükselir.</a:t>
            </a:r>
          </a:p>
          <a:p>
            <a:pPr algn="just">
              <a:buFont typeface="Arial" charset="0"/>
              <a:buChar char="•"/>
            </a:pPr>
            <a:r>
              <a:rPr lang="tr-TR" sz="4000" dirty="0" smtClean="0"/>
              <a:t>Nefes alıp verme sıklaşır.</a:t>
            </a:r>
          </a:p>
          <a:p>
            <a:pPr algn="just">
              <a:buNone/>
            </a:pPr>
            <a:endParaRPr lang="tr-TR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160</TotalTime>
  <Words>416</Words>
  <Application>Microsoft Office PowerPoint</Application>
  <PresentationFormat>Ekran Gösterisi (4:3)</PresentationFormat>
  <Paragraphs>84</Paragraphs>
  <Slides>33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33</vt:i4>
      </vt:variant>
    </vt:vector>
  </HeadingPairs>
  <TitlesOfParts>
    <vt:vector size="34" baseType="lpstr">
      <vt:lpstr>Cumba</vt:lpstr>
      <vt:lpstr>ÖFKE KONTROLÜ</vt:lpstr>
      <vt:lpstr>ÖFKE KONTROLÜ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ÖFKENİN NEDENLERİ</vt:lpstr>
      <vt:lpstr>PowerPoint Sunusu</vt:lpstr>
      <vt:lpstr>ÖFKEYE EŞLİK EDEN DUYGULAR</vt:lpstr>
      <vt:lpstr>ÖFKENİN ALT DUYGULARI</vt:lpstr>
      <vt:lpstr>ÖFKENİN ANALİZİ</vt:lpstr>
      <vt:lpstr>ÖFKEYİ KONTROL ETME YOLLARI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ÖFKE ve ÖFKE KONTROLÜ</dc:title>
  <dc:creator>gun</dc:creator>
  <cp:lastModifiedBy>user</cp:lastModifiedBy>
  <cp:revision>29</cp:revision>
  <dcterms:created xsi:type="dcterms:W3CDTF">2017-09-29T10:39:56Z</dcterms:created>
  <dcterms:modified xsi:type="dcterms:W3CDTF">2017-10-25T09:58:35Z</dcterms:modified>
</cp:coreProperties>
</file>