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E86BD3-20DC-46E7-8720-BEFC793B841D}" type="datetimeFigureOut">
              <a:rPr lang="tr-TR" smtClean="0"/>
              <a:t>21.10.2019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C6EBFA-7866-41BD-8BAC-D87A9B8F93B5}" type="slidenum">
              <a:rPr lang="tr-TR" smtClean="0"/>
              <a:t>‹#›</a:t>
            </a:fld>
            <a:endParaRPr lang="tr-TR"/>
          </a:p>
        </p:txBody>
      </p:sp>
    </p:spTree>
    <p:extLst>
      <p:ext uri="{BB962C8B-B14F-4D97-AF65-F5344CB8AC3E}">
        <p14:creationId xmlns:p14="http://schemas.microsoft.com/office/powerpoint/2010/main" val="1800893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6C6EBFA-7866-41BD-8BAC-D87A9B8F93B5}" type="slidenum">
              <a:rPr lang="tr-TR" smtClean="0"/>
              <a:t>1</a:t>
            </a:fld>
            <a:endParaRPr lang="tr-TR"/>
          </a:p>
        </p:txBody>
      </p:sp>
    </p:spTree>
    <p:extLst>
      <p:ext uri="{BB962C8B-B14F-4D97-AF65-F5344CB8AC3E}">
        <p14:creationId xmlns:p14="http://schemas.microsoft.com/office/powerpoint/2010/main" val="2513359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Başlık 28"/>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Alt Başlık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Veri Yer Tutucusu 15"/>
          <p:cNvSpPr>
            <a:spLocks noGrp="1"/>
          </p:cNvSpPr>
          <p:nvPr>
            <p:ph type="dt" sz="half" idx="10"/>
          </p:nvPr>
        </p:nvSpPr>
        <p:spPr/>
        <p:txBody>
          <a:bodyPr/>
          <a:lstStyle/>
          <a:p>
            <a:fld id="{A23720DD-5B6D-40BF-8493-A6B52D484E6B}" type="datetimeFigureOut">
              <a:rPr lang="tr-TR" smtClean="0"/>
              <a:t>21.10.2019</a:t>
            </a:fld>
            <a:endParaRPr lang="tr-TR"/>
          </a:p>
        </p:txBody>
      </p:sp>
      <p:sp>
        <p:nvSpPr>
          <p:cNvPr id="2" name="Altbilgi Yer Tutucusu 1"/>
          <p:cNvSpPr>
            <a:spLocks noGrp="1"/>
          </p:cNvSpPr>
          <p:nvPr>
            <p:ph type="ftr" sz="quarter" idx="11"/>
          </p:nvPr>
        </p:nvSpPr>
        <p:spPr/>
        <p:txBody>
          <a:bodyPr/>
          <a:lstStyle/>
          <a:p>
            <a:endParaRPr lang="tr-TR"/>
          </a:p>
        </p:txBody>
      </p:sp>
      <p:sp>
        <p:nvSpPr>
          <p:cNvPr id="15" name="Slayt Numarası Yer Tutucusu 14"/>
          <p:cNvSpPr>
            <a:spLocks noGrp="1"/>
          </p:cNvSpPr>
          <p:nvPr>
            <p:ph type="sldNum" sz="quarter" idx="12"/>
          </p:nvPr>
        </p:nvSpPr>
        <p:spPr>
          <a:xfrm>
            <a:off x="8229600" y="6473952"/>
            <a:ext cx="758952" cy="246888"/>
          </a:xfrm>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21.10.2019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21.10.2019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Başlık 21"/>
          <p:cNvSpPr>
            <a:spLocks noGrp="1"/>
          </p:cNvSpPr>
          <p:nvPr>
            <p:ph type="title"/>
          </p:nvPr>
        </p:nvSpPr>
        <p:spPr/>
        <p:txBody>
          <a:bodyPr/>
          <a:lstStyle/>
          <a:p>
            <a:r>
              <a:rPr kumimoji="0" lang="tr-TR" smtClean="0"/>
              <a:t>Asıl başlık stili için tıklatın</a:t>
            </a:r>
            <a:endParaRPr kumimoji="0" lang="en-US"/>
          </a:p>
        </p:txBody>
      </p:sp>
      <p:sp>
        <p:nvSpPr>
          <p:cNvPr id="27" name="İçerik Yer Tutucusu 26"/>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fld id="{A23720DD-5B6D-40BF-8493-A6B52D484E6B}" type="datetimeFigureOut">
              <a:rPr lang="tr-TR" smtClean="0"/>
              <a:t>21.10.2019</a:t>
            </a:fld>
            <a:endParaRPr lang="tr-TR"/>
          </a:p>
        </p:txBody>
      </p:sp>
      <p:sp>
        <p:nvSpPr>
          <p:cNvPr id="19" name="Altbilgi Yer Tutucusu 18"/>
          <p:cNvSpPr>
            <a:spLocks noGrp="1"/>
          </p:cNvSpPr>
          <p:nvPr>
            <p:ph type="ftr" sz="quarter" idx="11"/>
          </p:nvPr>
        </p:nvSpPr>
        <p:spPr>
          <a:xfrm>
            <a:off x="3581400" y="76200"/>
            <a:ext cx="2895600" cy="288925"/>
          </a:xfrm>
        </p:spPr>
        <p:txBody>
          <a:bodyPr/>
          <a:lstStyle/>
          <a:p>
            <a:endParaRPr lang="tr-TR"/>
          </a:p>
        </p:txBody>
      </p:sp>
      <p:sp>
        <p:nvSpPr>
          <p:cNvPr id="16" name="Slayt Numarası Yer Tutucusu 15"/>
          <p:cNvSpPr>
            <a:spLocks noGrp="1"/>
          </p:cNvSpPr>
          <p:nvPr>
            <p:ph type="sldNum" sz="quarter" idx="12"/>
          </p:nvPr>
        </p:nvSpPr>
        <p:spPr>
          <a:xfrm>
            <a:off x="8229600" y="6473952"/>
            <a:ext cx="758952" cy="246888"/>
          </a:xfrm>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Metin Yer Tutucus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Veri Yer Tutucusu 18"/>
          <p:cNvSpPr>
            <a:spLocks noGrp="1"/>
          </p:cNvSpPr>
          <p:nvPr>
            <p:ph type="dt" sz="half" idx="10"/>
          </p:nvPr>
        </p:nvSpPr>
        <p:spPr/>
        <p:txBody>
          <a:bodyPr/>
          <a:lstStyle/>
          <a:p>
            <a:fld id="{A23720DD-5B6D-40BF-8493-A6B52D484E6B}" type="datetimeFigureOut">
              <a:rPr lang="tr-TR" smtClean="0"/>
              <a:t>21.10.2019</a:t>
            </a:fld>
            <a:endParaRPr lang="tr-TR"/>
          </a:p>
        </p:txBody>
      </p:sp>
      <p:sp>
        <p:nvSpPr>
          <p:cNvPr id="11" name="Altbilgi Yer Tutucusu 10"/>
          <p:cNvSpPr>
            <a:spLocks noGrp="1"/>
          </p:cNvSpPr>
          <p:nvPr>
            <p:ph type="ftr" sz="quarter" idx="11"/>
          </p:nvPr>
        </p:nvSpPr>
        <p:spPr/>
        <p:txBody>
          <a:bodyPr/>
          <a:lstStyle/>
          <a:p>
            <a:endParaRPr lang="tr-TR"/>
          </a:p>
        </p:txBody>
      </p:sp>
      <p:sp>
        <p:nvSpPr>
          <p:cNvPr id="16" name="Slayt Numarası Yer Tutucusu 15"/>
          <p:cNvSpPr>
            <a:spLocks noGrp="1"/>
          </p:cNvSpPr>
          <p:nvPr>
            <p:ph type="sldNum" sz="quarter" idx="12"/>
          </p:nvPr>
        </p:nvSpPr>
        <p:spPr/>
        <p:txBody>
          <a:bodyPr/>
          <a:lstStyle/>
          <a:p>
            <a:fld id="{F302176B-0E47-46AC-8F43-DAB4B8A37D06}" type="slidenum">
              <a:rPr lang="tr-TR" smtClean="0"/>
              <a:t>‹#›</a:t>
            </a:fld>
            <a:endParaRPr lang="tr-TR"/>
          </a:p>
        </p:txBody>
      </p:sp>
      <p:sp>
        <p:nvSpPr>
          <p:cNvPr id="8" name="Başlık 7"/>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Başlık 1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İçerik Yer Tutucus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0"/>
          </p:nvPr>
        </p:nvSpPr>
        <p:spPr/>
        <p:txBody>
          <a:bodyPr/>
          <a:lstStyle/>
          <a:p>
            <a:fld id="{A23720DD-5B6D-40BF-8493-A6B52D484E6B}" type="datetimeFigureOut">
              <a:rPr lang="tr-TR" smtClean="0"/>
              <a:t>21.10.2019</a:t>
            </a:fld>
            <a:endParaRPr lang="tr-TR"/>
          </a:p>
        </p:txBody>
      </p:sp>
      <p:sp>
        <p:nvSpPr>
          <p:cNvPr id="10" name="Altbilgi Yer Tutucusu 9"/>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Başlık 28"/>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Metin Yer Tutucus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İçerik Yer Tutucus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İçerik Yer Tutucus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0"/>
          </p:nvPr>
        </p:nvSpPr>
        <p:spPr/>
        <p:txBody>
          <a:bodyPr/>
          <a:lstStyle/>
          <a:p>
            <a:fld id="{A23720DD-5B6D-40BF-8493-A6B52D484E6B}" type="datetimeFigureOut">
              <a:rPr lang="tr-TR" smtClean="0"/>
              <a:t>21.10.2019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a:xfrm>
            <a:off x="8229600" y="6477000"/>
            <a:ext cx="762000" cy="246888"/>
          </a:xfrm>
        </p:spPr>
        <p:txBody>
          <a:bodyPr/>
          <a:lstStyle/>
          <a:p>
            <a:fld id="{F302176B-0E47-46AC-8F43-DAB4B8A37D06}" type="slidenum">
              <a:rPr lang="tr-TR" smtClean="0"/>
              <a:t>‹#›</a:t>
            </a:fld>
            <a:endParaRPr lang="tr-TR"/>
          </a:p>
        </p:txBody>
      </p:sp>
      <p:sp>
        <p:nvSpPr>
          <p:cNvPr id="11" name="Düz Bağlayıcı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Başlık 2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fld id="{A23720DD-5B6D-40BF-8493-A6B52D484E6B}" type="datetimeFigureOut">
              <a:rPr lang="tr-TR" smtClean="0"/>
              <a:t>21.10.2019</a:t>
            </a:fld>
            <a:endParaRPr lang="tr-TR"/>
          </a:p>
        </p:txBody>
      </p:sp>
      <p:sp>
        <p:nvSpPr>
          <p:cNvPr id="21" name="Altbilgi Yer Tutucusu 20"/>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A23720DD-5B6D-40BF-8493-A6B52D484E6B}" type="datetimeFigureOut">
              <a:rPr lang="tr-TR" smtClean="0"/>
              <a:t>21.10.2019</a:t>
            </a:fld>
            <a:endParaRPr lang="tr-TR"/>
          </a:p>
        </p:txBody>
      </p:sp>
      <p:sp>
        <p:nvSpPr>
          <p:cNvPr id="24" name="Altbilgi Yer Tutucusu 23"/>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Düz Bağlayıcı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Başlık 11"/>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İçerik Yer Tutucus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fld id="{A23720DD-5B6D-40BF-8493-A6B52D484E6B}" type="datetimeFigureOut">
              <a:rPr lang="tr-TR" smtClean="0"/>
              <a:t>21.10.2019</a:t>
            </a:fld>
            <a:endParaRPr lang="tr-TR"/>
          </a:p>
        </p:txBody>
      </p:sp>
      <p:sp>
        <p:nvSpPr>
          <p:cNvPr id="29" name="Altbilgi Yer Tutucusu 28"/>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Resim Yer Tutucus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Veri Yer Tutucusu 6"/>
          <p:cNvSpPr>
            <a:spLocks noGrp="1"/>
          </p:cNvSpPr>
          <p:nvPr>
            <p:ph type="dt" sz="half" idx="10"/>
          </p:nvPr>
        </p:nvSpPr>
        <p:spPr/>
        <p:txBody>
          <a:bodyPr/>
          <a:lstStyle/>
          <a:p>
            <a:fld id="{A23720DD-5B6D-40BF-8493-A6B52D484E6B}" type="datetimeFigureOut">
              <a:rPr lang="tr-TR" smtClean="0"/>
              <a:t>21.10.2019</a:t>
            </a:fld>
            <a:endParaRPr lang="tr-TR"/>
          </a:p>
        </p:txBody>
      </p:sp>
      <p:sp>
        <p:nvSpPr>
          <p:cNvPr id="5" name="Altbilgi Yer Tutucusu 4"/>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F302176B-0E47-46AC-8F43-DAB4B8A37D06}" type="slidenum">
              <a:rPr lang="tr-TR" smtClean="0"/>
              <a:t>‹#›</a:t>
            </a:fld>
            <a:endParaRPr lang="tr-TR"/>
          </a:p>
        </p:txBody>
      </p:sp>
      <p:sp>
        <p:nvSpPr>
          <p:cNvPr id="17" name="Başlık 16"/>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Metin Yer Tutucus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Veri Yer Tutucusu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23720DD-5B6D-40BF-8493-A6B52D484E6B}" type="datetimeFigureOut">
              <a:rPr lang="tr-TR" smtClean="0"/>
              <a:t>21.10.2019</a:t>
            </a:fld>
            <a:endParaRPr lang="tr-TR"/>
          </a:p>
        </p:txBody>
      </p:sp>
      <p:sp>
        <p:nvSpPr>
          <p:cNvPr id="28" name="Altbilgi Yer Tutucusu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Slayt Numarası Yer Tutucus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302176B-0E47-46AC-8F43-DAB4B8A37D06}" type="slidenum">
              <a:rPr lang="tr-TR" smtClean="0"/>
              <a:t>‹#›</a:t>
            </a:fld>
            <a:endParaRPr lang="tr-TR"/>
          </a:p>
        </p:txBody>
      </p:sp>
      <p:sp>
        <p:nvSpPr>
          <p:cNvPr id="10" name="Başlık Yer Tutucusu 9"/>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Düz Bağlayıcı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üz Bağlayıcı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332656"/>
            <a:ext cx="7700392" cy="1296143"/>
          </a:xfrm>
        </p:spPr>
        <p:txBody>
          <a:bodyPr>
            <a:normAutofit/>
          </a:bodyPr>
          <a:lstStyle/>
          <a:p>
            <a:r>
              <a:rPr lang="tr-TR" b="1" dirty="0" smtClean="0"/>
              <a:t>                ŞİDDET </a:t>
            </a:r>
            <a:r>
              <a:rPr lang="tr-TR" b="1" dirty="0"/>
              <a:t>NEDİR?</a:t>
            </a:r>
            <a:r>
              <a:rPr lang="tr-TR" dirty="0"/>
              <a:t/>
            </a:r>
            <a:br>
              <a:rPr lang="tr-TR" dirty="0"/>
            </a:br>
            <a:endParaRPr lang="tr-TR" dirty="0"/>
          </a:p>
        </p:txBody>
      </p:sp>
      <p:sp>
        <p:nvSpPr>
          <p:cNvPr id="3" name="Alt Başlık 2"/>
          <p:cNvSpPr>
            <a:spLocks noGrp="1"/>
          </p:cNvSpPr>
          <p:nvPr>
            <p:ph type="subTitle" idx="1"/>
          </p:nvPr>
        </p:nvSpPr>
        <p:spPr>
          <a:xfrm>
            <a:off x="827584" y="1556792"/>
            <a:ext cx="7200800" cy="1512168"/>
          </a:xfrm>
        </p:spPr>
        <p:txBody>
          <a:bodyPr>
            <a:normAutofit/>
          </a:bodyPr>
          <a:lstStyle/>
          <a:p>
            <a:pPr lvl="0"/>
            <a:r>
              <a:rPr lang="tr-TR" b="1" dirty="0"/>
              <a:t>Şiddet, güç ve baskı uygulayarak insanların bedensel veya ruhsal açıdan zarar görmesine neden olan bireysel veya toplu hareketlerin tümüdür. </a:t>
            </a:r>
            <a:endParaRPr lang="tr-TR" dirty="0"/>
          </a:p>
          <a:p>
            <a:endParaRPr lang="tr-TR" dirty="0"/>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8250" y="2924944"/>
            <a:ext cx="6667500" cy="2808312"/>
          </a:xfrm>
          <a:prstGeom prst="rect">
            <a:avLst/>
          </a:prstGeom>
        </p:spPr>
      </p:pic>
    </p:spTree>
    <p:extLst>
      <p:ext uri="{BB962C8B-B14F-4D97-AF65-F5344CB8AC3E}">
        <p14:creationId xmlns:p14="http://schemas.microsoft.com/office/powerpoint/2010/main" val="4090094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a:t>Fiziksel cezalandırmayla terbiye edildiği düşünülen çocuklar, kaba gücün sorunları çözmek için etkin bir yöntem olduğuna inanarak büyürler ve erişkin yaşlarda kendileri de başka çocuklara şiddet uygulayan erişkinlere dönüşebilirler, böylece istismar olayları kuşaktan kuşağa sürüp gider.</a:t>
            </a:r>
          </a:p>
          <a:p>
            <a:endParaRPr lang="tr-TR" dirty="0"/>
          </a:p>
        </p:txBody>
      </p:sp>
    </p:spTree>
    <p:extLst>
      <p:ext uri="{BB962C8B-B14F-4D97-AF65-F5344CB8AC3E}">
        <p14:creationId xmlns:p14="http://schemas.microsoft.com/office/powerpoint/2010/main" val="918549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4800" y="457200"/>
            <a:ext cx="8686800" cy="2179712"/>
          </a:xfrm>
        </p:spPr>
        <p:txBody>
          <a:bodyPr>
            <a:normAutofit fontScale="90000"/>
          </a:bodyPr>
          <a:lstStyle/>
          <a:p>
            <a:r>
              <a:rPr lang="tr-TR" dirty="0" err="1" smtClean="0">
                <a:effectLst/>
              </a:rPr>
              <a:t>Şİddete</a:t>
            </a:r>
            <a:r>
              <a:rPr lang="tr-TR" dirty="0" smtClean="0">
                <a:effectLst/>
              </a:rPr>
              <a:t> </a:t>
            </a:r>
            <a:r>
              <a:rPr lang="tr-TR" dirty="0">
                <a:effectLst/>
              </a:rPr>
              <a:t>maruz </a:t>
            </a:r>
            <a:r>
              <a:rPr lang="tr-TR" dirty="0" err="1" smtClean="0">
                <a:effectLst/>
              </a:rPr>
              <a:t>kalmIş</a:t>
            </a:r>
            <a:r>
              <a:rPr lang="tr-TR" dirty="0" smtClean="0">
                <a:effectLst/>
              </a:rPr>
              <a:t> </a:t>
            </a:r>
            <a:r>
              <a:rPr lang="tr-TR" dirty="0">
                <a:effectLst/>
              </a:rPr>
              <a:t>ya da </a:t>
            </a:r>
            <a:r>
              <a:rPr lang="tr-TR" dirty="0" err="1" smtClean="0">
                <a:effectLst/>
              </a:rPr>
              <a:t>tanIk</a:t>
            </a:r>
            <a:r>
              <a:rPr lang="tr-TR" dirty="0" smtClean="0">
                <a:effectLst/>
              </a:rPr>
              <a:t> </a:t>
            </a:r>
            <a:r>
              <a:rPr lang="tr-TR" dirty="0">
                <a:effectLst/>
              </a:rPr>
              <a:t>olmuş çocuklar </a:t>
            </a:r>
            <a:r>
              <a:rPr lang="tr-TR" dirty="0" err="1" smtClean="0">
                <a:effectLst/>
              </a:rPr>
              <a:t>aşağIdaki</a:t>
            </a:r>
            <a:r>
              <a:rPr lang="tr-TR" dirty="0" smtClean="0">
                <a:effectLst/>
              </a:rPr>
              <a:t> </a:t>
            </a:r>
            <a:r>
              <a:rPr lang="tr-TR" dirty="0" err="1" smtClean="0">
                <a:effectLst/>
              </a:rPr>
              <a:t>belİrtİlerden</a:t>
            </a:r>
            <a:r>
              <a:rPr lang="tr-TR" dirty="0" smtClean="0">
                <a:effectLst/>
              </a:rPr>
              <a:t> </a:t>
            </a:r>
            <a:r>
              <a:rPr lang="tr-TR" dirty="0" err="1" smtClean="0">
                <a:effectLst/>
              </a:rPr>
              <a:t>bİr</a:t>
            </a:r>
            <a:r>
              <a:rPr lang="tr-TR" dirty="0" smtClean="0">
                <a:effectLst/>
              </a:rPr>
              <a:t> </a:t>
            </a:r>
            <a:r>
              <a:rPr lang="tr-TR" dirty="0">
                <a:effectLst/>
              </a:rPr>
              <a:t>veya daha </a:t>
            </a:r>
            <a:r>
              <a:rPr lang="tr-TR" dirty="0" err="1" smtClean="0">
                <a:effectLst/>
              </a:rPr>
              <a:t>fazlasInI</a:t>
            </a:r>
            <a:r>
              <a:rPr lang="tr-TR" dirty="0" smtClean="0">
                <a:effectLst/>
              </a:rPr>
              <a:t> </a:t>
            </a:r>
            <a:r>
              <a:rPr lang="tr-TR" dirty="0" err="1" smtClean="0">
                <a:effectLst/>
              </a:rPr>
              <a:t>gösterebİlİrler</a:t>
            </a:r>
            <a:r>
              <a:rPr lang="tr-TR" dirty="0" smtClean="0">
                <a:effectLst/>
              </a:rPr>
              <a:t> </a:t>
            </a:r>
            <a:r>
              <a:rPr lang="tr-TR" dirty="0">
                <a:effectLst/>
              </a:rPr>
              <a:t>: </a:t>
            </a:r>
            <a:br>
              <a:rPr lang="tr-TR" dirty="0">
                <a:effectLst/>
              </a:rPr>
            </a:br>
            <a:endParaRPr lang="tr-TR" dirty="0"/>
          </a:p>
        </p:txBody>
      </p:sp>
      <p:sp>
        <p:nvSpPr>
          <p:cNvPr id="3" name="İçerik Yer Tutucusu 2"/>
          <p:cNvSpPr>
            <a:spLocks noGrp="1"/>
          </p:cNvSpPr>
          <p:nvPr>
            <p:ph idx="1"/>
          </p:nvPr>
        </p:nvSpPr>
        <p:spPr>
          <a:xfrm>
            <a:off x="304800" y="2204864"/>
            <a:ext cx="8686800" cy="3875261"/>
          </a:xfrm>
        </p:spPr>
        <p:txBody>
          <a:bodyPr>
            <a:normAutofit fontScale="92500" lnSpcReduction="10000"/>
          </a:bodyPr>
          <a:lstStyle/>
          <a:p>
            <a:r>
              <a:rPr lang="tr-TR" dirty="0"/>
              <a:t>Aşırı bir endişe hali, korku, sık irkilme, </a:t>
            </a:r>
            <a:endParaRPr lang="tr-TR" dirty="0" smtClean="0"/>
          </a:p>
          <a:p>
            <a:r>
              <a:rPr lang="tr-TR" dirty="0" smtClean="0"/>
              <a:t>Karın </a:t>
            </a:r>
            <a:r>
              <a:rPr lang="tr-TR" dirty="0"/>
              <a:t>ağrısı, mide bulantısı, baş ağrısı gibi psikosomatik belirtiler, </a:t>
            </a:r>
            <a:endParaRPr lang="tr-TR" dirty="0" smtClean="0"/>
          </a:p>
          <a:p>
            <a:r>
              <a:rPr lang="tr-TR" dirty="0" smtClean="0"/>
              <a:t>Alt </a:t>
            </a:r>
            <a:r>
              <a:rPr lang="tr-TR" dirty="0"/>
              <a:t>ıslatma, </a:t>
            </a:r>
            <a:endParaRPr lang="tr-TR" dirty="0" smtClean="0"/>
          </a:p>
          <a:p>
            <a:r>
              <a:rPr lang="tr-TR" dirty="0" smtClean="0"/>
              <a:t>Dil </a:t>
            </a:r>
            <a:r>
              <a:rPr lang="tr-TR" dirty="0"/>
              <a:t>gelişiminde gerileme, </a:t>
            </a:r>
            <a:endParaRPr lang="tr-TR" dirty="0" smtClean="0"/>
          </a:p>
          <a:p>
            <a:r>
              <a:rPr lang="tr-TR" dirty="0" smtClean="0"/>
              <a:t>Çevreye </a:t>
            </a:r>
            <a:r>
              <a:rPr lang="tr-TR" dirty="0"/>
              <a:t>karşı ilgisizlik, </a:t>
            </a:r>
            <a:br>
              <a:rPr lang="tr-TR" dirty="0"/>
            </a:br>
            <a:r>
              <a:rPr lang="tr-TR" dirty="0"/>
              <a:t/>
            </a:r>
            <a:br>
              <a:rPr lang="tr-TR" dirty="0"/>
            </a:br>
            <a:endParaRPr lang="tr-TR" dirty="0"/>
          </a:p>
        </p:txBody>
      </p:sp>
    </p:spTree>
    <p:extLst>
      <p:ext uri="{BB962C8B-B14F-4D97-AF65-F5344CB8AC3E}">
        <p14:creationId xmlns:p14="http://schemas.microsoft.com/office/powerpoint/2010/main" val="2378514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Uyumakta zorluk, kabus görme, </a:t>
            </a:r>
            <a:endParaRPr lang="tr-TR" dirty="0" smtClean="0"/>
          </a:p>
          <a:p>
            <a:r>
              <a:rPr lang="tr-TR" dirty="0" smtClean="0"/>
              <a:t>Sık </a:t>
            </a:r>
            <a:r>
              <a:rPr lang="tr-TR" dirty="0"/>
              <a:t>ve uzun süreli ağlama, </a:t>
            </a:r>
            <a:endParaRPr lang="tr-TR" dirty="0" smtClean="0"/>
          </a:p>
          <a:p>
            <a:r>
              <a:rPr lang="tr-TR" dirty="0" smtClean="0"/>
              <a:t>Yeme </a:t>
            </a:r>
            <a:r>
              <a:rPr lang="tr-TR" dirty="0"/>
              <a:t>problemleri, </a:t>
            </a:r>
            <a:endParaRPr lang="tr-TR" dirty="0" smtClean="0"/>
          </a:p>
          <a:p>
            <a:r>
              <a:rPr lang="tr-TR" dirty="0" smtClean="0"/>
              <a:t>Konsantrasyonda </a:t>
            </a:r>
            <a:r>
              <a:rPr lang="tr-TR" dirty="0"/>
              <a:t>zorluk, </a:t>
            </a:r>
            <a:endParaRPr lang="tr-TR" dirty="0" smtClean="0"/>
          </a:p>
          <a:p>
            <a:r>
              <a:rPr lang="tr-TR" dirty="0" smtClean="0"/>
              <a:t>Sinirlilik</a:t>
            </a:r>
            <a:r>
              <a:rPr lang="tr-TR" dirty="0"/>
              <a:t>, öfke nöbetleri, agresif davranışlar, </a:t>
            </a:r>
            <a:endParaRPr lang="tr-TR" dirty="0" smtClean="0"/>
          </a:p>
          <a:p>
            <a:r>
              <a:rPr lang="tr-TR" dirty="0" err="1" smtClean="0"/>
              <a:t>Dürtüsel</a:t>
            </a:r>
            <a:r>
              <a:rPr lang="tr-TR" dirty="0" smtClean="0"/>
              <a:t> </a:t>
            </a:r>
            <a:r>
              <a:rPr lang="tr-TR" dirty="0"/>
              <a:t>davranışlar</a:t>
            </a:r>
          </a:p>
        </p:txBody>
      </p:sp>
    </p:spTree>
    <p:extLst>
      <p:ext uri="{BB962C8B-B14F-4D97-AF65-F5344CB8AC3E}">
        <p14:creationId xmlns:p14="http://schemas.microsoft.com/office/powerpoint/2010/main" val="1496734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Özgüven azalması, </a:t>
            </a:r>
            <a:endParaRPr lang="tr-TR" dirty="0" smtClean="0"/>
          </a:p>
          <a:p>
            <a:r>
              <a:rPr lang="tr-TR" dirty="0" smtClean="0"/>
              <a:t>Temel </a:t>
            </a:r>
            <a:r>
              <a:rPr lang="tr-TR" dirty="0"/>
              <a:t>güven duygusunun sarsılması, </a:t>
            </a:r>
            <a:endParaRPr lang="tr-TR" dirty="0" smtClean="0"/>
          </a:p>
          <a:p>
            <a:r>
              <a:rPr lang="tr-TR" dirty="0" smtClean="0"/>
              <a:t>Yaşından </a:t>
            </a:r>
            <a:r>
              <a:rPr lang="tr-TR" dirty="0"/>
              <a:t>küçük davranışlar, </a:t>
            </a:r>
            <a:endParaRPr lang="tr-TR" dirty="0" smtClean="0"/>
          </a:p>
          <a:p>
            <a:r>
              <a:rPr lang="tr-TR" dirty="0" smtClean="0"/>
              <a:t>Arkadaş </a:t>
            </a:r>
            <a:r>
              <a:rPr lang="tr-TR" dirty="0"/>
              <a:t>ilişkilerinde sorunlar, </a:t>
            </a:r>
            <a:endParaRPr lang="tr-TR" dirty="0" smtClean="0"/>
          </a:p>
          <a:p>
            <a:r>
              <a:rPr lang="tr-TR" dirty="0" smtClean="0"/>
              <a:t>Kendine </a:t>
            </a:r>
            <a:r>
              <a:rPr lang="tr-TR" dirty="0"/>
              <a:t>zarar verme eğilimleri, </a:t>
            </a:r>
          </a:p>
          <a:p>
            <a:r>
              <a:rPr lang="tr-TR" dirty="0" smtClean="0"/>
              <a:t>Okulda </a:t>
            </a:r>
            <a:r>
              <a:rPr lang="tr-TR" dirty="0"/>
              <a:t>başarısızlık. </a:t>
            </a:r>
          </a:p>
        </p:txBody>
      </p:sp>
    </p:spTree>
    <p:extLst>
      <p:ext uri="{BB962C8B-B14F-4D97-AF65-F5344CB8AC3E}">
        <p14:creationId xmlns:p14="http://schemas.microsoft.com/office/powerpoint/2010/main" val="719676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ctr">
              <a:buNone/>
            </a:pPr>
            <a:r>
              <a:rPr lang="tr-TR" sz="9600" b="1" dirty="0" smtClean="0"/>
              <a:t>ŞİDDET ÇÖZÜM DEĞİL YENİ BİR PROBLEMDİR.</a:t>
            </a:r>
            <a:endParaRPr lang="tr-TR" sz="9600" b="1" dirty="0"/>
          </a:p>
        </p:txBody>
      </p:sp>
    </p:spTree>
    <p:extLst>
      <p:ext uri="{BB962C8B-B14F-4D97-AF65-F5344CB8AC3E}">
        <p14:creationId xmlns:p14="http://schemas.microsoft.com/office/powerpoint/2010/main" val="3276903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4800" y="457200"/>
            <a:ext cx="8686800" cy="1099592"/>
          </a:xfrm>
        </p:spPr>
        <p:txBody>
          <a:bodyPr>
            <a:normAutofit fontScale="90000"/>
          </a:bodyPr>
          <a:lstStyle/>
          <a:p>
            <a:pPr algn="ctr"/>
            <a:r>
              <a:rPr lang="tr-TR" b="1" dirty="0" err="1" smtClean="0">
                <a:effectLst/>
              </a:rPr>
              <a:t>Şİddet</a:t>
            </a:r>
            <a:r>
              <a:rPr lang="tr-TR" b="1" dirty="0" smtClean="0">
                <a:effectLst/>
              </a:rPr>
              <a:t> </a:t>
            </a:r>
            <a:r>
              <a:rPr lang="tr-TR" b="1" dirty="0" err="1" smtClean="0">
                <a:effectLst/>
              </a:rPr>
              <a:t>türlerİ</a:t>
            </a:r>
            <a:r>
              <a:rPr lang="tr-TR" dirty="0">
                <a:effectLst/>
              </a:rPr>
              <a:t/>
            </a:r>
            <a:br>
              <a:rPr lang="tr-TR" dirty="0">
                <a:effectLst/>
              </a:rPr>
            </a:br>
            <a:endParaRPr lang="tr-TR" dirty="0"/>
          </a:p>
        </p:txBody>
      </p:sp>
      <p:sp>
        <p:nvSpPr>
          <p:cNvPr id="3" name="İçerik Yer Tutucusu 2"/>
          <p:cNvSpPr>
            <a:spLocks noGrp="1"/>
          </p:cNvSpPr>
          <p:nvPr>
            <p:ph idx="1"/>
          </p:nvPr>
        </p:nvSpPr>
        <p:spPr/>
        <p:txBody>
          <a:bodyPr/>
          <a:lstStyle/>
          <a:p>
            <a:pPr lvl="0"/>
            <a:endParaRPr lang="tr-TR" b="1" dirty="0" smtClean="0"/>
          </a:p>
          <a:p>
            <a:pPr lvl="0"/>
            <a:r>
              <a:rPr lang="tr-TR" b="1" dirty="0" smtClean="0"/>
              <a:t>Fiziksel </a:t>
            </a:r>
            <a:r>
              <a:rPr lang="tr-TR" b="1" dirty="0"/>
              <a:t>şiddet </a:t>
            </a:r>
            <a:endParaRPr lang="tr-TR" dirty="0"/>
          </a:p>
          <a:p>
            <a:pPr lvl="0"/>
            <a:r>
              <a:rPr lang="tr-TR" b="1" dirty="0"/>
              <a:t>Duygusal şiddet</a:t>
            </a:r>
            <a:endParaRPr lang="tr-TR" dirty="0"/>
          </a:p>
          <a:p>
            <a:pPr lvl="0"/>
            <a:r>
              <a:rPr lang="tr-TR" b="1" dirty="0"/>
              <a:t>Sözel şiddet</a:t>
            </a:r>
            <a:endParaRPr lang="tr-TR" dirty="0"/>
          </a:p>
          <a:p>
            <a:pPr lvl="0"/>
            <a:r>
              <a:rPr lang="tr-TR" b="1" dirty="0"/>
              <a:t>Cinsel şiddet</a:t>
            </a:r>
            <a:endParaRPr lang="tr-TR" dirty="0"/>
          </a:p>
          <a:p>
            <a:pPr lvl="0"/>
            <a:r>
              <a:rPr lang="tr-TR" b="1" dirty="0"/>
              <a:t>Ekonomik şiddet</a:t>
            </a:r>
            <a:endParaRPr lang="tr-TR" dirty="0"/>
          </a:p>
          <a:p>
            <a:endParaRPr lang="tr-TR" dirty="0"/>
          </a:p>
        </p:txBody>
      </p:sp>
    </p:spTree>
    <p:extLst>
      <p:ext uri="{BB962C8B-B14F-4D97-AF65-F5344CB8AC3E}">
        <p14:creationId xmlns:p14="http://schemas.microsoft.com/office/powerpoint/2010/main" val="3537744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Bireye </a:t>
            </a:r>
            <a:r>
              <a:rPr lang="tr-TR" dirty="0"/>
              <a:t>karşı fiziksel şiddet nedir?</a:t>
            </a:r>
          </a:p>
          <a:p>
            <a:pPr lvl="0"/>
            <a:r>
              <a:rPr lang="tr-TR" dirty="0" smtClean="0"/>
              <a:t>Bireyin </a:t>
            </a:r>
            <a:r>
              <a:rPr lang="tr-TR" dirty="0"/>
              <a:t>kaza dışı olan yaralanmasıdır. Bu yaralanma dövülme, yanma, ısırılma vb. gibi yollarla gelişebilir.</a:t>
            </a:r>
          </a:p>
          <a:p>
            <a:endParaRPr lang="tr-TR" dirty="0"/>
          </a:p>
        </p:txBody>
      </p:sp>
    </p:spTree>
    <p:extLst>
      <p:ext uri="{BB962C8B-B14F-4D97-AF65-F5344CB8AC3E}">
        <p14:creationId xmlns:p14="http://schemas.microsoft.com/office/powerpoint/2010/main" val="1119932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Duygusal şiddet:</a:t>
            </a:r>
          </a:p>
          <a:p>
            <a:r>
              <a:rPr lang="tr-TR" dirty="0"/>
              <a:t>Reddetme, aşağılama, yoksun bırakma, yıldırma, umursamama, davranış bozuklukları sergilemesine göz </a:t>
            </a:r>
            <a:r>
              <a:rPr lang="tr-TR" dirty="0" smtClean="0"/>
              <a:t>yumma..</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89040"/>
            <a:ext cx="9144000" cy="3068960"/>
          </a:xfrm>
          <a:prstGeom prst="rect">
            <a:avLst/>
          </a:prstGeom>
        </p:spPr>
      </p:pic>
    </p:spTree>
    <p:extLst>
      <p:ext uri="{BB962C8B-B14F-4D97-AF65-F5344CB8AC3E}">
        <p14:creationId xmlns:p14="http://schemas.microsoft.com/office/powerpoint/2010/main" val="1340310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Sözel Şiddet: </a:t>
            </a:r>
          </a:p>
          <a:p>
            <a:pPr lvl="0"/>
            <a:r>
              <a:rPr lang="tr-TR" dirty="0"/>
              <a:t>aşağılama, saldırgan ifadeler kullanma, tehdit etme, ad takma, alay </a:t>
            </a:r>
            <a:r>
              <a:rPr lang="tr-TR" dirty="0" smtClean="0"/>
              <a:t>etme…</a:t>
            </a:r>
            <a:endParaRPr lang="tr-TR" dirty="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84983"/>
            <a:ext cx="9144000" cy="3573017"/>
          </a:xfrm>
          <a:prstGeom prst="rect">
            <a:avLst/>
          </a:prstGeom>
        </p:spPr>
      </p:pic>
    </p:spTree>
    <p:extLst>
      <p:ext uri="{BB962C8B-B14F-4D97-AF65-F5344CB8AC3E}">
        <p14:creationId xmlns:p14="http://schemas.microsoft.com/office/powerpoint/2010/main" val="2110898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Cinsel Şiddet: </a:t>
            </a:r>
          </a:p>
          <a:p>
            <a:r>
              <a:rPr lang="tr-TR" dirty="0" smtClean="0"/>
              <a:t>Bireyin, </a:t>
            </a:r>
            <a:r>
              <a:rPr lang="tr-TR" dirty="0"/>
              <a:t>bir erişkininin cinsel gereksinim ya da isteklerinin doyumu için cinsel nesne olarak kullanılması ya da kullanılmasına göz yumulmasıdır.</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149080"/>
            <a:ext cx="9144000" cy="2708920"/>
          </a:xfrm>
          <a:prstGeom prst="rect">
            <a:avLst/>
          </a:prstGeom>
        </p:spPr>
      </p:pic>
    </p:spTree>
    <p:extLst>
      <p:ext uri="{BB962C8B-B14F-4D97-AF65-F5344CB8AC3E}">
        <p14:creationId xmlns:p14="http://schemas.microsoft.com/office/powerpoint/2010/main" val="1430703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Ekonomik Şiddet: </a:t>
            </a:r>
          </a:p>
          <a:p>
            <a:pPr lvl="0"/>
            <a:r>
              <a:rPr lang="tr-TR" dirty="0"/>
              <a:t>ekonomik yönden mahrum bırakma, harçlık vermeme, yaşının üzerinde beceri isteyen bir işte ucuz emek olarak çalıştırma</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89040"/>
            <a:ext cx="9144000" cy="3068960"/>
          </a:xfrm>
          <a:prstGeom prst="rect">
            <a:avLst/>
          </a:prstGeom>
        </p:spPr>
      </p:pic>
    </p:spTree>
    <p:extLst>
      <p:ext uri="{BB962C8B-B14F-4D97-AF65-F5344CB8AC3E}">
        <p14:creationId xmlns:p14="http://schemas.microsoft.com/office/powerpoint/2010/main" val="1329389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effectLst/>
              </a:rPr>
              <a:t>Şiddetin </a:t>
            </a:r>
            <a:r>
              <a:rPr lang="tr-TR" b="1" dirty="0" smtClean="0">
                <a:effectLst/>
              </a:rPr>
              <a:t>BİREY </a:t>
            </a:r>
            <a:r>
              <a:rPr lang="tr-TR" b="1" dirty="0">
                <a:effectLst/>
              </a:rPr>
              <a:t>üzerindeki etkileri</a:t>
            </a:r>
            <a:r>
              <a:rPr lang="tr-TR" dirty="0">
                <a:effectLst/>
              </a:rPr>
              <a:t/>
            </a:r>
            <a:br>
              <a:rPr lang="tr-TR" dirty="0">
                <a:effectLst/>
              </a:rPr>
            </a:br>
            <a:endParaRPr lang="tr-TR" dirty="0"/>
          </a:p>
        </p:txBody>
      </p:sp>
      <p:sp>
        <p:nvSpPr>
          <p:cNvPr id="3" name="İçerik Yer Tutucusu 2"/>
          <p:cNvSpPr>
            <a:spLocks noGrp="1"/>
          </p:cNvSpPr>
          <p:nvPr>
            <p:ph idx="1"/>
          </p:nvPr>
        </p:nvSpPr>
        <p:spPr/>
        <p:txBody>
          <a:bodyPr/>
          <a:lstStyle/>
          <a:p>
            <a:pPr lvl="0"/>
            <a:r>
              <a:rPr lang="tr-TR" dirty="0"/>
              <a:t>Şiddetle karşılaşan </a:t>
            </a:r>
            <a:r>
              <a:rPr lang="tr-TR" dirty="0" smtClean="0"/>
              <a:t>bireyde </a:t>
            </a:r>
            <a:r>
              <a:rPr lang="tr-TR" dirty="0"/>
              <a:t>çeşitli sakatlıklar ortaya çıkabilir. Kırıklar, beyin kanamaları, iç organ yaralanmaları sonucu ortopedik sakatlıklar, felçler, havale, zeka </a:t>
            </a:r>
            <a:r>
              <a:rPr lang="tr-TR" dirty="0" smtClean="0"/>
              <a:t>özrü</a:t>
            </a:r>
            <a:r>
              <a:rPr lang="tr-TR" dirty="0"/>
              <a:t>, çeşitli organ yetersizlikleri gelişebilir. Bu hasarların çok ağır olması durumunda ölüm ortaya çıkar</a:t>
            </a:r>
          </a:p>
          <a:p>
            <a:endParaRPr lang="tr-TR" dirty="0"/>
          </a:p>
        </p:txBody>
      </p:sp>
    </p:spTree>
    <p:extLst>
      <p:ext uri="{BB962C8B-B14F-4D97-AF65-F5344CB8AC3E}">
        <p14:creationId xmlns:p14="http://schemas.microsoft.com/office/powerpoint/2010/main" val="4288706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lvl="0"/>
            <a:r>
              <a:rPr lang="tr-TR" dirty="0"/>
              <a:t>Yaşamı kurtulanlarda ise depresyon, kaygı bozukluğu, sosyal uyumsuzluk vb. gibi ruhsal sorunlar gelişebilir. Ruhsal örselenme sonucu bu </a:t>
            </a:r>
            <a:r>
              <a:rPr lang="tr-TR" dirty="0" smtClean="0"/>
              <a:t>bireylerde </a:t>
            </a:r>
            <a:r>
              <a:rPr lang="tr-TR" dirty="0"/>
              <a:t>genellikle okul başarısı düşüktür. Dayak çocuğun bilişsel gelişimini de olumsuz yönde etkilemektedir. </a:t>
            </a:r>
          </a:p>
        </p:txBody>
      </p:sp>
    </p:spTree>
    <p:extLst>
      <p:ext uri="{BB962C8B-B14F-4D97-AF65-F5344CB8AC3E}">
        <p14:creationId xmlns:p14="http://schemas.microsoft.com/office/powerpoint/2010/main" val="31334558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33</TotalTime>
  <Words>307</Words>
  <Application>Microsoft Office PowerPoint</Application>
  <PresentationFormat>Ekran Gösterisi (4:3)</PresentationFormat>
  <Paragraphs>43</Paragraphs>
  <Slides>14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Calibri</vt:lpstr>
      <vt:lpstr>Franklin Gothic Book</vt:lpstr>
      <vt:lpstr>Franklin Gothic Medium</vt:lpstr>
      <vt:lpstr>Wingdings 2</vt:lpstr>
      <vt:lpstr>Gezinti</vt:lpstr>
      <vt:lpstr>                ŞİDDET NEDİR? </vt:lpstr>
      <vt:lpstr>Şİddet türlerİ </vt:lpstr>
      <vt:lpstr>PowerPoint Sunusu</vt:lpstr>
      <vt:lpstr>PowerPoint Sunusu</vt:lpstr>
      <vt:lpstr>PowerPoint Sunusu</vt:lpstr>
      <vt:lpstr>PowerPoint Sunusu</vt:lpstr>
      <vt:lpstr>PowerPoint Sunusu</vt:lpstr>
      <vt:lpstr>Şiddetin BİREY üzerindeki etkileri </vt:lpstr>
      <vt:lpstr>PowerPoint Sunusu</vt:lpstr>
      <vt:lpstr>PowerPoint Sunusu</vt:lpstr>
      <vt:lpstr>Şİddete maruz kalmIş ya da tanIk olmuş çocuklar aşağIdaki belİrtİlerden bİr veya daha fazlasInI gösterebİlİrler :  </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ŞİDDET NEDİR?</dc:title>
  <dc:creator>win8</dc:creator>
  <cp:lastModifiedBy>wın8</cp:lastModifiedBy>
  <cp:revision>9</cp:revision>
  <dcterms:created xsi:type="dcterms:W3CDTF">2019-09-17T08:11:20Z</dcterms:created>
  <dcterms:modified xsi:type="dcterms:W3CDTF">2019-10-21T07:24:51Z</dcterms:modified>
</cp:coreProperties>
</file>