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2"/>
  </p:notesMasterIdLst>
  <p:sldIdLst>
    <p:sldId id="308" r:id="rId2"/>
    <p:sldId id="258" r:id="rId3"/>
    <p:sldId id="259" r:id="rId4"/>
    <p:sldId id="264" r:id="rId5"/>
    <p:sldId id="265" r:id="rId6"/>
    <p:sldId id="268" r:id="rId7"/>
    <p:sldId id="269" r:id="rId8"/>
    <p:sldId id="270" r:id="rId9"/>
    <p:sldId id="271" r:id="rId10"/>
    <p:sldId id="272" r:id="rId11"/>
    <p:sldId id="274" r:id="rId12"/>
    <p:sldId id="275" r:id="rId13"/>
    <p:sldId id="278" r:id="rId14"/>
    <p:sldId id="285" r:id="rId15"/>
    <p:sldId id="284" r:id="rId16"/>
    <p:sldId id="282" r:id="rId17"/>
    <p:sldId id="283" r:id="rId18"/>
    <p:sldId id="286" r:id="rId19"/>
    <p:sldId id="287" r:id="rId20"/>
    <p:sldId id="288" r:id="rId21"/>
    <p:sldId id="289" r:id="rId22"/>
    <p:sldId id="290" r:id="rId23"/>
    <p:sldId id="292" r:id="rId24"/>
    <p:sldId id="295" r:id="rId25"/>
    <p:sldId id="296" r:id="rId26"/>
    <p:sldId id="297" r:id="rId27"/>
    <p:sldId id="298" r:id="rId28"/>
    <p:sldId id="307" r:id="rId29"/>
    <p:sldId id="306" r:id="rId30"/>
    <p:sldId id="29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9F97FF6D-D0FA-46D2-B337-89DACC0A3960}">
          <p14:sldIdLst>
            <p14:sldId id="308"/>
            <p14:sldId id="258"/>
            <p14:sldId id="259"/>
            <p14:sldId id="264"/>
            <p14:sldId id="265"/>
            <p14:sldId id="268"/>
            <p14:sldId id="269"/>
            <p14:sldId id="270"/>
            <p14:sldId id="271"/>
            <p14:sldId id="272"/>
            <p14:sldId id="274"/>
            <p14:sldId id="275"/>
            <p14:sldId id="278"/>
            <p14:sldId id="285"/>
            <p14:sldId id="284"/>
            <p14:sldId id="282"/>
            <p14:sldId id="283"/>
            <p14:sldId id="286"/>
            <p14:sldId id="287"/>
            <p14:sldId id="288"/>
            <p14:sldId id="289"/>
            <p14:sldId id="290"/>
            <p14:sldId id="292"/>
            <p14:sldId id="295"/>
            <p14:sldId id="296"/>
            <p14:sldId id="297"/>
            <p14:sldId id="298"/>
            <p14:sldId id="307"/>
            <p14:sldId id="306"/>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6619" autoAdjust="0"/>
  </p:normalViewPr>
  <p:slideViewPr>
    <p:cSldViewPr>
      <p:cViewPr>
        <p:scale>
          <a:sx n="78" d="100"/>
          <a:sy n="78" d="100"/>
        </p:scale>
        <p:origin x="-366" y="288"/>
      </p:cViewPr>
      <p:guideLst>
        <p:guide orient="horz" pos="2160"/>
        <p:guide pos="2880"/>
      </p:guideLst>
    </p:cSldViewPr>
  </p:slideViewPr>
  <p:outlineViewPr>
    <p:cViewPr>
      <p:scale>
        <a:sx n="33" d="100"/>
        <a:sy n="33" d="100"/>
      </p:scale>
      <p:origin x="0" y="162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microsoft.com/office/2007/relationships/hdphoto" Target="../media/hdphoto8.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image" Target="../media/image28.jp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8C18B-396E-4712-BCA2-C7D4DB8C9621}" type="doc">
      <dgm:prSet loTypeId="urn:microsoft.com/office/officeart/2005/8/layout/vList3" loCatId="picture" qsTypeId="urn:microsoft.com/office/officeart/2005/8/quickstyle/3d3" qsCatId="3D" csTypeId="urn:microsoft.com/office/officeart/2005/8/colors/colorful5" csCatId="colorful" phldr="1"/>
      <dgm:spPr/>
    </dgm:pt>
    <dgm:pt modelId="{722E2AF0-E86C-4B39-8566-716C9551131E}">
      <dgm:prSet phldrT="[Metin]"/>
      <dgm:spPr/>
      <dgm:t>
        <a:bodyPr/>
        <a:lstStyle/>
        <a:p>
          <a:pPr algn="l"/>
          <a:r>
            <a:rPr lang="tr-TR" dirty="0" smtClean="0">
              <a:solidFill>
                <a:schemeClr val="bg1"/>
              </a:solidFill>
              <a:latin typeface="Tempus Sans ITC" panose="04020404030D07020202" pitchFamily="82" charset="0"/>
            </a:rPr>
            <a:t>Kendimizi ve ihtiyaçlarımızı iyi tanımalı</a:t>
          </a:r>
          <a:endParaRPr lang="tr-TR" dirty="0">
            <a:solidFill>
              <a:schemeClr val="bg1"/>
            </a:solidFill>
            <a:latin typeface="Tempus Sans ITC" panose="04020404030D07020202" pitchFamily="82" charset="0"/>
          </a:endParaRPr>
        </a:p>
      </dgm:t>
    </dgm:pt>
    <dgm:pt modelId="{B9F73ABC-C0F3-409D-86A3-BAC2832F7CB9}" type="parTrans" cxnId="{24878597-AD83-421A-95A7-8D05A313FC6D}">
      <dgm:prSet/>
      <dgm:spPr/>
      <dgm:t>
        <a:bodyPr/>
        <a:lstStyle/>
        <a:p>
          <a:pPr algn="l"/>
          <a:endParaRPr lang="tr-TR">
            <a:solidFill>
              <a:schemeClr val="bg1"/>
            </a:solidFill>
          </a:endParaRPr>
        </a:p>
      </dgm:t>
    </dgm:pt>
    <dgm:pt modelId="{2222B035-29B2-4DF9-8AC1-29CF4E24B023}" type="sibTrans" cxnId="{24878597-AD83-421A-95A7-8D05A313FC6D}">
      <dgm:prSet/>
      <dgm:spPr/>
      <dgm:t>
        <a:bodyPr/>
        <a:lstStyle/>
        <a:p>
          <a:pPr algn="l"/>
          <a:endParaRPr lang="tr-TR">
            <a:solidFill>
              <a:schemeClr val="bg1"/>
            </a:solidFill>
          </a:endParaRPr>
        </a:p>
      </dgm:t>
    </dgm:pt>
    <dgm:pt modelId="{A8A78A43-10E3-4C8F-B1C9-F10DD869326E}">
      <dgm:prSet phldrT="[Metin]"/>
      <dgm:spPr/>
      <dgm:t>
        <a:bodyPr/>
        <a:lstStyle/>
        <a:p>
          <a:pPr algn="l"/>
          <a:r>
            <a:rPr lang="tr-TR" dirty="0" smtClean="0">
              <a:solidFill>
                <a:schemeClr val="bg1"/>
              </a:solidFill>
              <a:latin typeface="Tempus Sans ITC" panose="04020404030D07020202" pitchFamily="82" charset="0"/>
            </a:rPr>
            <a:t>İstismarın ne olduğu hakkında bilgi sahibi olmalı</a:t>
          </a:r>
          <a:endParaRPr lang="tr-TR" dirty="0">
            <a:solidFill>
              <a:schemeClr val="bg1"/>
            </a:solidFill>
            <a:latin typeface="Tempus Sans ITC" panose="04020404030D07020202" pitchFamily="82" charset="0"/>
          </a:endParaRPr>
        </a:p>
      </dgm:t>
    </dgm:pt>
    <dgm:pt modelId="{FD2D7D04-CF27-44E6-9958-BBD192669A23}" type="parTrans" cxnId="{50CBE25D-0AA3-4124-A379-B239A8F58852}">
      <dgm:prSet/>
      <dgm:spPr/>
      <dgm:t>
        <a:bodyPr/>
        <a:lstStyle/>
        <a:p>
          <a:pPr algn="l"/>
          <a:endParaRPr lang="tr-TR">
            <a:solidFill>
              <a:schemeClr val="bg1"/>
            </a:solidFill>
          </a:endParaRPr>
        </a:p>
      </dgm:t>
    </dgm:pt>
    <dgm:pt modelId="{2B9A0B36-61FD-48AC-ADCE-93413F7EC579}" type="sibTrans" cxnId="{50CBE25D-0AA3-4124-A379-B239A8F58852}">
      <dgm:prSet/>
      <dgm:spPr/>
      <dgm:t>
        <a:bodyPr/>
        <a:lstStyle/>
        <a:p>
          <a:pPr algn="l"/>
          <a:endParaRPr lang="tr-TR">
            <a:solidFill>
              <a:schemeClr val="bg1"/>
            </a:solidFill>
          </a:endParaRPr>
        </a:p>
      </dgm:t>
    </dgm:pt>
    <dgm:pt modelId="{2607651F-00AC-4D14-BE21-E7F8ABB0B3D6}">
      <dgm:prSet phldrT="[Metin]"/>
      <dgm:spPr/>
      <dgm:t>
        <a:bodyPr/>
        <a:lstStyle/>
        <a:p>
          <a:pPr algn="l"/>
          <a:r>
            <a:rPr lang="tr-TR" dirty="0" smtClean="0">
              <a:solidFill>
                <a:schemeClr val="bg1"/>
              </a:solidFill>
              <a:latin typeface="Tempus Sans ITC" panose="04020404030D07020202" pitchFamily="82" charset="0"/>
            </a:rPr>
            <a:t>Risk durumlarını fark edebilmeli</a:t>
          </a:r>
          <a:endParaRPr lang="tr-TR" dirty="0">
            <a:solidFill>
              <a:schemeClr val="bg1"/>
            </a:solidFill>
            <a:latin typeface="Tempus Sans ITC" panose="04020404030D07020202" pitchFamily="82" charset="0"/>
          </a:endParaRPr>
        </a:p>
      </dgm:t>
    </dgm:pt>
    <dgm:pt modelId="{BD774BC9-55AD-4221-B945-C239CEDDD1E8}" type="parTrans" cxnId="{2B2FC5D9-51DE-4F11-9FD2-1C11E46CCF3D}">
      <dgm:prSet/>
      <dgm:spPr/>
      <dgm:t>
        <a:bodyPr/>
        <a:lstStyle/>
        <a:p>
          <a:pPr algn="l"/>
          <a:endParaRPr lang="tr-TR">
            <a:solidFill>
              <a:schemeClr val="bg1"/>
            </a:solidFill>
          </a:endParaRPr>
        </a:p>
      </dgm:t>
    </dgm:pt>
    <dgm:pt modelId="{9ED9DC47-5A24-48AC-9389-DF9F73C9E5B2}" type="sibTrans" cxnId="{2B2FC5D9-51DE-4F11-9FD2-1C11E46CCF3D}">
      <dgm:prSet/>
      <dgm:spPr/>
      <dgm:t>
        <a:bodyPr/>
        <a:lstStyle/>
        <a:p>
          <a:pPr algn="l"/>
          <a:endParaRPr lang="tr-TR">
            <a:solidFill>
              <a:schemeClr val="bg1"/>
            </a:solidFill>
          </a:endParaRPr>
        </a:p>
      </dgm:t>
    </dgm:pt>
    <dgm:pt modelId="{0118197C-E834-450D-8789-B67BE9343D24}">
      <dgm:prSet phldrT="[Metin]"/>
      <dgm:spPr/>
      <dgm:t>
        <a:bodyPr/>
        <a:lstStyle/>
        <a:p>
          <a:pPr algn="l"/>
          <a:r>
            <a:rPr lang="tr-TR" dirty="0" smtClean="0">
              <a:solidFill>
                <a:schemeClr val="bg1"/>
              </a:solidFill>
              <a:latin typeface="Tempus Sans ITC" panose="04020404030D07020202" pitchFamily="82" charset="0"/>
            </a:rPr>
            <a:t>Sorun yaşandığımızda izlenmesi gereken basamakları bilmeliyiz.</a:t>
          </a:r>
          <a:endParaRPr lang="tr-TR" dirty="0">
            <a:solidFill>
              <a:schemeClr val="bg1"/>
            </a:solidFill>
            <a:latin typeface="Tempus Sans ITC" panose="04020404030D07020202" pitchFamily="82" charset="0"/>
          </a:endParaRPr>
        </a:p>
      </dgm:t>
    </dgm:pt>
    <dgm:pt modelId="{FA210608-D462-441E-9A2B-4C67111699AD}" type="parTrans" cxnId="{A437317D-0035-41ED-AC35-E5E7FCDA637B}">
      <dgm:prSet/>
      <dgm:spPr/>
      <dgm:t>
        <a:bodyPr/>
        <a:lstStyle/>
        <a:p>
          <a:pPr algn="l"/>
          <a:endParaRPr lang="tr-TR">
            <a:solidFill>
              <a:schemeClr val="bg1"/>
            </a:solidFill>
          </a:endParaRPr>
        </a:p>
      </dgm:t>
    </dgm:pt>
    <dgm:pt modelId="{C1D76867-CFAF-412E-8E56-C19BFD79A52B}" type="sibTrans" cxnId="{A437317D-0035-41ED-AC35-E5E7FCDA637B}">
      <dgm:prSet/>
      <dgm:spPr/>
      <dgm:t>
        <a:bodyPr/>
        <a:lstStyle/>
        <a:p>
          <a:pPr algn="l"/>
          <a:endParaRPr lang="tr-TR">
            <a:solidFill>
              <a:schemeClr val="bg1"/>
            </a:solidFill>
          </a:endParaRPr>
        </a:p>
      </dgm:t>
    </dgm:pt>
    <dgm:pt modelId="{434B8992-FE55-40FA-A4A3-7142548AE873}" type="pres">
      <dgm:prSet presAssocID="{EBA8C18B-396E-4712-BCA2-C7D4DB8C9621}" presName="linearFlow" presStyleCnt="0">
        <dgm:presLayoutVars>
          <dgm:dir/>
          <dgm:resizeHandles val="exact"/>
        </dgm:presLayoutVars>
      </dgm:prSet>
      <dgm:spPr/>
    </dgm:pt>
    <dgm:pt modelId="{AF4FF164-37BC-4721-9798-7468C32AFCE9}" type="pres">
      <dgm:prSet presAssocID="{722E2AF0-E86C-4B39-8566-716C9551131E}" presName="composite" presStyleCnt="0"/>
      <dgm:spPr/>
    </dgm:pt>
    <dgm:pt modelId="{292AFF6B-C5A4-41B3-B259-6C9E8466EE64}" type="pres">
      <dgm:prSet presAssocID="{722E2AF0-E86C-4B39-8566-716C9551131E}" presName="imgShp" presStyleLbl="fgImgPlace1" presStyleIdx="0" presStyleCnt="4"/>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27000" r="-27000"/>
          </a:stretch>
        </a:blipFill>
      </dgm:spPr>
    </dgm:pt>
    <dgm:pt modelId="{33D33D42-C1E2-4326-8FDC-7F081187DEB1}" type="pres">
      <dgm:prSet presAssocID="{722E2AF0-E86C-4B39-8566-716C9551131E}" presName="txShp" presStyleLbl="node1" presStyleIdx="0" presStyleCnt="4">
        <dgm:presLayoutVars>
          <dgm:bulletEnabled val="1"/>
        </dgm:presLayoutVars>
      </dgm:prSet>
      <dgm:spPr/>
      <dgm:t>
        <a:bodyPr/>
        <a:lstStyle/>
        <a:p>
          <a:endParaRPr lang="tr-TR"/>
        </a:p>
      </dgm:t>
    </dgm:pt>
    <dgm:pt modelId="{04E3FFF3-F99E-4857-8964-8AD3918F90FC}" type="pres">
      <dgm:prSet presAssocID="{2222B035-29B2-4DF9-8AC1-29CF4E24B023}" presName="spacing" presStyleCnt="0"/>
      <dgm:spPr/>
    </dgm:pt>
    <dgm:pt modelId="{0440D28E-EDC8-42D8-8346-6471DF8DEB4F}" type="pres">
      <dgm:prSet presAssocID="{A8A78A43-10E3-4C8F-B1C9-F10DD869326E}" presName="composite" presStyleCnt="0"/>
      <dgm:spPr/>
    </dgm:pt>
    <dgm:pt modelId="{D72E5233-841A-42C1-9142-B75D4873ACBD}" type="pres">
      <dgm:prSet presAssocID="{A8A78A43-10E3-4C8F-B1C9-F10DD869326E}" presName="imgShp" presStyleLbl="fgImgPlace1" presStyleIdx="1" presStyleCnt="4"/>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27000" r="-27000"/>
          </a:stretch>
        </a:blipFill>
      </dgm:spPr>
    </dgm:pt>
    <dgm:pt modelId="{27BCBD04-FB74-4D6E-8906-8D585D1AAA5F}" type="pres">
      <dgm:prSet presAssocID="{A8A78A43-10E3-4C8F-B1C9-F10DD869326E}" presName="txShp" presStyleLbl="node1" presStyleIdx="1" presStyleCnt="4">
        <dgm:presLayoutVars>
          <dgm:bulletEnabled val="1"/>
        </dgm:presLayoutVars>
      </dgm:prSet>
      <dgm:spPr/>
      <dgm:t>
        <a:bodyPr/>
        <a:lstStyle/>
        <a:p>
          <a:endParaRPr lang="tr-TR"/>
        </a:p>
      </dgm:t>
    </dgm:pt>
    <dgm:pt modelId="{AD6380D7-1B2B-425D-BEDA-4838C2669089}" type="pres">
      <dgm:prSet presAssocID="{2B9A0B36-61FD-48AC-ADCE-93413F7EC579}" presName="spacing" presStyleCnt="0"/>
      <dgm:spPr/>
    </dgm:pt>
    <dgm:pt modelId="{1246BD1A-B26B-4543-9F47-661C08D36966}" type="pres">
      <dgm:prSet presAssocID="{2607651F-00AC-4D14-BE21-E7F8ABB0B3D6}" presName="composite" presStyleCnt="0"/>
      <dgm:spPr/>
    </dgm:pt>
    <dgm:pt modelId="{0B589109-B85B-4B12-9AF9-7009010CE763}" type="pres">
      <dgm:prSet presAssocID="{2607651F-00AC-4D14-BE21-E7F8ABB0B3D6}" presName="imgShp" presStyleLbl="fgImgPlace1" presStyleIdx="2" presStyleCnt="4"/>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27000" r="-27000"/>
          </a:stretch>
        </a:blipFill>
      </dgm:spPr>
    </dgm:pt>
    <dgm:pt modelId="{0CF40BC8-025F-4286-952E-0B344A00C239}" type="pres">
      <dgm:prSet presAssocID="{2607651F-00AC-4D14-BE21-E7F8ABB0B3D6}" presName="txShp" presStyleLbl="node1" presStyleIdx="2" presStyleCnt="4">
        <dgm:presLayoutVars>
          <dgm:bulletEnabled val="1"/>
        </dgm:presLayoutVars>
      </dgm:prSet>
      <dgm:spPr/>
      <dgm:t>
        <a:bodyPr/>
        <a:lstStyle/>
        <a:p>
          <a:endParaRPr lang="tr-TR"/>
        </a:p>
      </dgm:t>
    </dgm:pt>
    <dgm:pt modelId="{457F8858-9B85-415D-9BAF-76FD73802E43}" type="pres">
      <dgm:prSet presAssocID="{9ED9DC47-5A24-48AC-9389-DF9F73C9E5B2}" presName="spacing" presStyleCnt="0"/>
      <dgm:spPr/>
    </dgm:pt>
    <dgm:pt modelId="{9EED301E-99AD-4DFD-94BA-C83767B0EC75}" type="pres">
      <dgm:prSet presAssocID="{0118197C-E834-450D-8789-B67BE9343D24}" presName="composite" presStyleCnt="0"/>
      <dgm:spPr/>
    </dgm:pt>
    <dgm:pt modelId="{51182C55-D22D-4147-B601-FD981FF2B466}" type="pres">
      <dgm:prSet presAssocID="{0118197C-E834-450D-8789-B67BE9343D24}" presName="imgShp" presStyleLbl="fgImgPlace1" presStyleIdx="3" presStyleCnt="4"/>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27000" r="-27000"/>
          </a:stretch>
        </a:blipFill>
      </dgm:spPr>
    </dgm:pt>
    <dgm:pt modelId="{63FEFADA-8791-44BC-ADD5-B9D231F715FD}" type="pres">
      <dgm:prSet presAssocID="{0118197C-E834-450D-8789-B67BE9343D24}" presName="txShp" presStyleLbl="node1" presStyleIdx="3" presStyleCnt="4">
        <dgm:presLayoutVars>
          <dgm:bulletEnabled val="1"/>
        </dgm:presLayoutVars>
      </dgm:prSet>
      <dgm:spPr/>
      <dgm:t>
        <a:bodyPr/>
        <a:lstStyle/>
        <a:p>
          <a:endParaRPr lang="tr-TR"/>
        </a:p>
      </dgm:t>
    </dgm:pt>
  </dgm:ptLst>
  <dgm:cxnLst>
    <dgm:cxn modelId="{22516597-5E85-4EF7-880B-FA71E4026E96}" type="presOf" srcId="{0118197C-E834-450D-8789-B67BE9343D24}" destId="{63FEFADA-8791-44BC-ADD5-B9D231F715FD}" srcOrd="0" destOrd="0" presId="urn:microsoft.com/office/officeart/2005/8/layout/vList3"/>
    <dgm:cxn modelId="{24878597-AD83-421A-95A7-8D05A313FC6D}" srcId="{EBA8C18B-396E-4712-BCA2-C7D4DB8C9621}" destId="{722E2AF0-E86C-4B39-8566-716C9551131E}" srcOrd="0" destOrd="0" parTransId="{B9F73ABC-C0F3-409D-86A3-BAC2832F7CB9}" sibTransId="{2222B035-29B2-4DF9-8AC1-29CF4E24B023}"/>
    <dgm:cxn modelId="{A437317D-0035-41ED-AC35-E5E7FCDA637B}" srcId="{EBA8C18B-396E-4712-BCA2-C7D4DB8C9621}" destId="{0118197C-E834-450D-8789-B67BE9343D24}" srcOrd="3" destOrd="0" parTransId="{FA210608-D462-441E-9A2B-4C67111699AD}" sibTransId="{C1D76867-CFAF-412E-8E56-C19BFD79A52B}"/>
    <dgm:cxn modelId="{2B2FC5D9-51DE-4F11-9FD2-1C11E46CCF3D}" srcId="{EBA8C18B-396E-4712-BCA2-C7D4DB8C9621}" destId="{2607651F-00AC-4D14-BE21-E7F8ABB0B3D6}" srcOrd="2" destOrd="0" parTransId="{BD774BC9-55AD-4221-B945-C239CEDDD1E8}" sibTransId="{9ED9DC47-5A24-48AC-9389-DF9F73C9E5B2}"/>
    <dgm:cxn modelId="{C76F4F25-6AE6-4364-94A7-5CE89B6E6936}" type="presOf" srcId="{2607651F-00AC-4D14-BE21-E7F8ABB0B3D6}" destId="{0CF40BC8-025F-4286-952E-0B344A00C239}" srcOrd="0" destOrd="0" presId="urn:microsoft.com/office/officeart/2005/8/layout/vList3"/>
    <dgm:cxn modelId="{1CD0DFF7-1F7A-440C-A2C0-057246F8266E}" type="presOf" srcId="{A8A78A43-10E3-4C8F-B1C9-F10DD869326E}" destId="{27BCBD04-FB74-4D6E-8906-8D585D1AAA5F}" srcOrd="0" destOrd="0" presId="urn:microsoft.com/office/officeart/2005/8/layout/vList3"/>
    <dgm:cxn modelId="{0C48C5E3-649C-4DC5-9457-F1A421442A2B}" type="presOf" srcId="{722E2AF0-E86C-4B39-8566-716C9551131E}" destId="{33D33D42-C1E2-4326-8FDC-7F081187DEB1}" srcOrd="0" destOrd="0" presId="urn:microsoft.com/office/officeart/2005/8/layout/vList3"/>
    <dgm:cxn modelId="{50CBE25D-0AA3-4124-A379-B239A8F58852}" srcId="{EBA8C18B-396E-4712-BCA2-C7D4DB8C9621}" destId="{A8A78A43-10E3-4C8F-B1C9-F10DD869326E}" srcOrd="1" destOrd="0" parTransId="{FD2D7D04-CF27-44E6-9958-BBD192669A23}" sibTransId="{2B9A0B36-61FD-48AC-ADCE-93413F7EC579}"/>
    <dgm:cxn modelId="{86652600-0ABF-4DA5-B831-0FFEC8C96B76}" type="presOf" srcId="{EBA8C18B-396E-4712-BCA2-C7D4DB8C9621}" destId="{434B8992-FE55-40FA-A4A3-7142548AE873}" srcOrd="0" destOrd="0" presId="urn:microsoft.com/office/officeart/2005/8/layout/vList3"/>
    <dgm:cxn modelId="{826E6580-9CBC-4466-A209-2447971C026D}" type="presParOf" srcId="{434B8992-FE55-40FA-A4A3-7142548AE873}" destId="{AF4FF164-37BC-4721-9798-7468C32AFCE9}" srcOrd="0" destOrd="0" presId="urn:microsoft.com/office/officeart/2005/8/layout/vList3"/>
    <dgm:cxn modelId="{6DDBC95E-736D-481C-A867-DCA30972B18E}" type="presParOf" srcId="{AF4FF164-37BC-4721-9798-7468C32AFCE9}" destId="{292AFF6B-C5A4-41B3-B259-6C9E8466EE64}" srcOrd="0" destOrd="0" presId="urn:microsoft.com/office/officeart/2005/8/layout/vList3"/>
    <dgm:cxn modelId="{EF1B147A-F179-4052-86A6-2D8A151A7D2C}" type="presParOf" srcId="{AF4FF164-37BC-4721-9798-7468C32AFCE9}" destId="{33D33D42-C1E2-4326-8FDC-7F081187DEB1}" srcOrd="1" destOrd="0" presId="urn:microsoft.com/office/officeart/2005/8/layout/vList3"/>
    <dgm:cxn modelId="{EE3E3E82-11F8-46D8-8630-A890DDC3BE31}" type="presParOf" srcId="{434B8992-FE55-40FA-A4A3-7142548AE873}" destId="{04E3FFF3-F99E-4857-8964-8AD3918F90FC}" srcOrd="1" destOrd="0" presId="urn:microsoft.com/office/officeart/2005/8/layout/vList3"/>
    <dgm:cxn modelId="{FF227A92-9CBE-439B-B414-C8FF0CCB5D76}" type="presParOf" srcId="{434B8992-FE55-40FA-A4A3-7142548AE873}" destId="{0440D28E-EDC8-42D8-8346-6471DF8DEB4F}" srcOrd="2" destOrd="0" presId="urn:microsoft.com/office/officeart/2005/8/layout/vList3"/>
    <dgm:cxn modelId="{9FA02A12-F565-4701-B888-3DC7A12320A0}" type="presParOf" srcId="{0440D28E-EDC8-42D8-8346-6471DF8DEB4F}" destId="{D72E5233-841A-42C1-9142-B75D4873ACBD}" srcOrd="0" destOrd="0" presId="urn:microsoft.com/office/officeart/2005/8/layout/vList3"/>
    <dgm:cxn modelId="{E227DA75-E5AC-41E9-84CE-9D7722785F58}" type="presParOf" srcId="{0440D28E-EDC8-42D8-8346-6471DF8DEB4F}" destId="{27BCBD04-FB74-4D6E-8906-8D585D1AAA5F}" srcOrd="1" destOrd="0" presId="urn:microsoft.com/office/officeart/2005/8/layout/vList3"/>
    <dgm:cxn modelId="{16E78B3C-C44B-4F0B-B03B-3458D14A3A09}" type="presParOf" srcId="{434B8992-FE55-40FA-A4A3-7142548AE873}" destId="{AD6380D7-1B2B-425D-BEDA-4838C2669089}" srcOrd="3" destOrd="0" presId="urn:microsoft.com/office/officeart/2005/8/layout/vList3"/>
    <dgm:cxn modelId="{FB697997-01F4-428F-9F33-4C6309F5D9F9}" type="presParOf" srcId="{434B8992-FE55-40FA-A4A3-7142548AE873}" destId="{1246BD1A-B26B-4543-9F47-661C08D36966}" srcOrd="4" destOrd="0" presId="urn:microsoft.com/office/officeart/2005/8/layout/vList3"/>
    <dgm:cxn modelId="{9C0A41EF-CD2A-4718-BD20-5B7CD35206CC}" type="presParOf" srcId="{1246BD1A-B26B-4543-9F47-661C08D36966}" destId="{0B589109-B85B-4B12-9AF9-7009010CE763}" srcOrd="0" destOrd="0" presId="urn:microsoft.com/office/officeart/2005/8/layout/vList3"/>
    <dgm:cxn modelId="{291BC3A4-4E1A-451E-80D1-484AEF4B13DF}" type="presParOf" srcId="{1246BD1A-B26B-4543-9F47-661C08D36966}" destId="{0CF40BC8-025F-4286-952E-0B344A00C239}" srcOrd="1" destOrd="0" presId="urn:microsoft.com/office/officeart/2005/8/layout/vList3"/>
    <dgm:cxn modelId="{899D6C45-26E0-419E-B15C-11B04585A916}" type="presParOf" srcId="{434B8992-FE55-40FA-A4A3-7142548AE873}" destId="{457F8858-9B85-415D-9BAF-76FD73802E43}" srcOrd="5" destOrd="0" presId="urn:microsoft.com/office/officeart/2005/8/layout/vList3"/>
    <dgm:cxn modelId="{BAEBC369-83D2-4624-97F4-B7387B2517F4}" type="presParOf" srcId="{434B8992-FE55-40FA-A4A3-7142548AE873}" destId="{9EED301E-99AD-4DFD-94BA-C83767B0EC75}" srcOrd="6" destOrd="0" presId="urn:microsoft.com/office/officeart/2005/8/layout/vList3"/>
    <dgm:cxn modelId="{4B0B3250-21ED-409D-BE1C-31B75BA24D61}" type="presParOf" srcId="{9EED301E-99AD-4DFD-94BA-C83767B0EC75}" destId="{51182C55-D22D-4147-B601-FD981FF2B466}" srcOrd="0" destOrd="0" presId="urn:microsoft.com/office/officeart/2005/8/layout/vList3"/>
    <dgm:cxn modelId="{FA8A2A30-5DF9-4169-86A5-415EEA58B7A4}" type="presParOf" srcId="{9EED301E-99AD-4DFD-94BA-C83767B0EC75}" destId="{63FEFADA-8791-44BC-ADD5-B9D231F715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C1B86-A97B-49F6-A457-024242DCFE2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tr-TR"/>
        </a:p>
      </dgm:t>
    </dgm:pt>
    <dgm:pt modelId="{1AE23CB8-CB30-469C-9E5C-EF65763D2281}">
      <dgm:prSet phldrT="[Metin]" custT="1"/>
      <dgm:spPr/>
      <dgm:t>
        <a:bodyPr/>
        <a:lstStyle/>
        <a:p>
          <a:r>
            <a:rPr lang="tr-TR" sz="3200" dirty="0" smtClean="0">
              <a:solidFill>
                <a:schemeClr val="bg1"/>
              </a:solidFill>
              <a:latin typeface="Tempus Sans ITC" panose="04020404030D07020202" pitchFamily="82" charset="0"/>
            </a:rPr>
            <a:t>Çocuk polisi/jandarma/savcılık</a:t>
          </a:r>
          <a:endParaRPr lang="tr-TR" sz="3200" dirty="0">
            <a:solidFill>
              <a:schemeClr val="bg1"/>
            </a:solidFill>
            <a:latin typeface="Tempus Sans ITC" panose="04020404030D07020202" pitchFamily="82" charset="0"/>
          </a:endParaRPr>
        </a:p>
      </dgm:t>
    </dgm:pt>
    <dgm:pt modelId="{3B3D9917-ACB1-4100-ACA6-94EB0EF1C321}" type="parTrans" cxnId="{3E82D71B-7B02-4917-AB22-86523E68C5A6}">
      <dgm:prSet/>
      <dgm:spPr/>
      <dgm:t>
        <a:bodyPr/>
        <a:lstStyle/>
        <a:p>
          <a:endParaRPr lang="tr-TR">
            <a:solidFill>
              <a:schemeClr val="bg1"/>
            </a:solidFill>
          </a:endParaRPr>
        </a:p>
      </dgm:t>
    </dgm:pt>
    <dgm:pt modelId="{DCD1B66B-1772-479B-ABEC-40DE5213BC03}" type="sibTrans" cxnId="{3E82D71B-7B02-4917-AB22-86523E68C5A6}">
      <dgm:prSet/>
      <dgm:spPr>
        <a:solidFill>
          <a:schemeClr val="bg1">
            <a:alpha val="90000"/>
          </a:schemeClr>
        </a:solidFill>
      </dgm:spPr>
      <dgm:t>
        <a:bodyPr/>
        <a:lstStyle/>
        <a:p>
          <a:endParaRPr lang="tr-TR">
            <a:solidFill>
              <a:schemeClr val="bg1"/>
            </a:solidFill>
          </a:endParaRPr>
        </a:p>
      </dgm:t>
    </dgm:pt>
    <dgm:pt modelId="{C5BA9B23-FD3B-4199-BB02-F861C7A2A406}">
      <dgm:prSet phldrT="[Metin]" custT="1"/>
      <dgm:spPr/>
      <dgm:t>
        <a:bodyPr/>
        <a:lstStyle/>
        <a:p>
          <a:r>
            <a:rPr lang="tr-TR" sz="3200" dirty="0" smtClean="0">
              <a:solidFill>
                <a:schemeClr val="bg1"/>
              </a:solidFill>
              <a:latin typeface="Tempus Sans ITC" panose="04020404030D07020202" pitchFamily="82" charset="0"/>
            </a:rPr>
            <a:t>Çocuk İzlem Merkezi</a:t>
          </a:r>
          <a:endParaRPr lang="tr-TR" sz="3200" dirty="0">
            <a:solidFill>
              <a:schemeClr val="bg1"/>
            </a:solidFill>
            <a:latin typeface="Tempus Sans ITC" panose="04020404030D07020202" pitchFamily="82" charset="0"/>
          </a:endParaRPr>
        </a:p>
      </dgm:t>
    </dgm:pt>
    <dgm:pt modelId="{B6962B62-9369-4346-A393-A5CD22DC5499}" type="parTrans" cxnId="{3288051E-5080-46B9-AC4F-788280226715}">
      <dgm:prSet/>
      <dgm:spPr/>
      <dgm:t>
        <a:bodyPr/>
        <a:lstStyle/>
        <a:p>
          <a:endParaRPr lang="tr-TR">
            <a:solidFill>
              <a:schemeClr val="bg1"/>
            </a:solidFill>
          </a:endParaRPr>
        </a:p>
      </dgm:t>
    </dgm:pt>
    <dgm:pt modelId="{8DDAF5A7-5508-4FDE-B083-EA633BB6399B}" type="sibTrans" cxnId="{3288051E-5080-46B9-AC4F-788280226715}">
      <dgm:prSet/>
      <dgm:spPr>
        <a:solidFill>
          <a:schemeClr val="bg1">
            <a:alpha val="90000"/>
          </a:schemeClr>
        </a:solidFill>
      </dgm:spPr>
      <dgm:t>
        <a:bodyPr/>
        <a:lstStyle/>
        <a:p>
          <a:endParaRPr lang="tr-TR">
            <a:solidFill>
              <a:schemeClr val="bg1"/>
            </a:solidFill>
          </a:endParaRPr>
        </a:p>
      </dgm:t>
    </dgm:pt>
    <dgm:pt modelId="{AEA4E68C-EE8A-4297-99D3-09880D093D8E}">
      <dgm:prSet phldrT="[Metin]" custT="1"/>
      <dgm:spPr/>
      <dgm:t>
        <a:bodyPr/>
        <a:lstStyle/>
        <a:p>
          <a:r>
            <a:rPr lang="tr-TR" sz="3200" dirty="0" smtClean="0">
              <a:solidFill>
                <a:schemeClr val="bg1"/>
              </a:solidFill>
              <a:latin typeface="Tempus Sans ITC" panose="04020404030D07020202" pitchFamily="82" charset="0"/>
            </a:rPr>
            <a:t>Mahkeme</a:t>
          </a:r>
          <a:endParaRPr lang="tr-TR" sz="3200" dirty="0">
            <a:solidFill>
              <a:schemeClr val="bg1"/>
            </a:solidFill>
            <a:latin typeface="Tempus Sans ITC" panose="04020404030D07020202" pitchFamily="82" charset="0"/>
          </a:endParaRPr>
        </a:p>
      </dgm:t>
    </dgm:pt>
    <dgm:pt modelId="{F3DC027D-FFAC-4C21-B354-46A9E65F96A6}" type="parTrans" cxnId="{73B8D91C-3C2B-44E5-9ABC-FFD902CA1D38}">
      <dgm:prSet/>
      <dgm:spPr/>
      <dgm:t>
        <a:bodyPr/>
        <a:lstStyle/>
        <a:p>
          <a:endParaRPr lang="tr-TR">
            <a:solidFill>
              <a:schemeClr val="bg1"/>
            </a:solidFill>
          </a:endParaRPr>
        </a:p>
      </dgm:t>
    </dgm:pt>
    <dgm:pt modelId="{2F854842-4DA8-43E9-B661-65536F8B16A9}" type="sibTrans" cxnId="{73B8D91C-3C2B-44E5-9ABC-FFD902CA1D38}">
      <dgm:prSet/>
      <dgm:spPr/>
      <dgm:t>
        <a:bodyPr/>
        <a:lstStyle/>
        <a:p>
          <a:endParaRPr lang="tr-TR">
            <a:solidFill>
              <a:schemeClr val="bg1"/>
            </a:solidFill>
          </a:endParaRPr>
        </a:p>
      </dgm:t>
    </dgm:pt>
    <dgm:pt modelId="{64BC2CE9-5442-4B96-B87B-9FA63F0D67CB}" type="pres">
      <dgm:prSet presAssocID="{86EC1B86-A97B-49F6-A457-024242DCFE22}" presName="outerComposite" presStyleCnt="0">
        <dgm:presLayoutVars>
          <dgm:chMax val="5"/>
          <dgm:dir/>
          <dgm:resizeHandles val="exact"/>
        </dgm:presLayoutVars>
      </dgm:prSet>
      <dgm:spPr/>
      <dgm:t>
        <a:bodyPr/>
        <a:lstStyle/>
        <a:p>
          <a:endParaRPr lang="tr-TR"/>
        </a:p>
      </dgm:t>
    </dgm:pt>
    <dgm:pt modelId="{15E05E07-7D36-4F54-8911-9DF019602105}" type="pres">
      <dgm:prSet presAssocID="{86EC1B86-A97B-49F6-A457-024242DCFE22}" presName="dummyMaxCanvas" presStyleCnt="0">
        <dgm:presLayoutVars/>
      </dgm:prSet>
      <dgm:spPr/>
    </dgm:pt>
    <dgm:pt modelId="{C2945560-D201-41B0-9D99-1C64455B0560}" type="pres">
      <dgm:prSet presAssocID="{86EC1B86-A97B-49F6-A457-024242DCFE22}" presName="ThreeNodes_1" presStyleLbl="node1" presStyleIdx="0" presStyleCnt="3">
        <dgm:presLayoutVars>
          <dgm:bulletEnabled val="1"/>
        </dgm:presLayoutVars>
      </dgm:prSet>
      <dgm:spPr/>
      <dgm:t>
        <a:bodyPr/>
        <a:lstStyle/>
        <a:p>
          <a:endParaRPr lang="tr-TR"/>
        </a:p>
      </dgm:t>
    </dgm:pt>
    <dgm:pt modelId="{FAB783DE-6511-4BC1-8EA8-44A2F527C291}" type="pres">
      <dgm:prSet presAssocID="{86EC1B86-A97B-49F6-A457-024242DCFE22}" presName="ThreeNodes_2" presStyleLbl="node1" presStyleIdx="1" presStyleCnt="3">
        <dgm:presLayoutVars>
          <dgm:bulletEnabled val="1"/>
        </dgm:presLayoutVars>
      </dgm:prSet>
      <dgm:spPr/>
      <dgm:t>
        <a:bodyPr/>
        <a:lstStyle/>
        <a:p>
          <a:endParaRPr lang="tr-TR"/>
        </a:p>
      </dgm:t>
    </dgm:pt>
    <dgm:pt modelId="{ECAAF011-DAF4-4A0D-9170-1253F348516A}" type="pres">
      <dgm:prSet presAssocID="{86EC1B86-A97B-49F6-A457-024242DCFE22}" presName="ThreeNodes_3" presStyleLbl="node1" presStyleIdx="2" presStyleCnt="3">
        <dgm:presLayoutVars>
          <dgm:bulletEnabled val="1"/>
        </dgm:presLayoutVars>
      </dgm:prSet>
      <dgm:spPr/>
      <dgm:t>
        <a:bodyPr/>
        <a:lstStyle/>
        <a:p>
          <a:endParaRPr lang="tr-TR"/>
        </a:p>
      </dgm:t>
    </dgm:pt>
    <dgm:pt modelId="{D1CF1257-5D8A-46ED-BE1B-640792180FD1}" type="pres">
      <dgm:prSet presAssocID="{86EC1B86-A97B-49F6-A457-024242DCFE22}" presName="ThreeConn_1-2" presStyleLbl="fgAccFollowNode1" presStyleIdx="0" presStyleCnt="2">
        <dgm:presLayoutVars>
          <dgm:bulletEnabled val="1"/>
        </dgm:presLayoutVars>
      </dgm:prSet>
      <dgm:spPr/>
      <dgm:t>
        <a:bodyPr/>
        <a:lstStyle/>
        <a:p>
          <a:endParaRPr lang="tr-TR"/>
        </a:p>
      </dgm:t>
    </dgm:pt>
    <dgm:pt modelId="{FF6CFE88-1EE7-4A92-A5C3-D674CE45E701}" type="pres">
      <dgm:prSet presAssocID="{86EC1B86-A97B-49F6-A457-024242DCFE22}" presName="ThreeConn_2-3" presStyleLbl="fgAccFollowNode1" presStyleIdx="1" presStyleCnt="2">
        <dgm:presLayoutVars>
          <dgm:bulletEnabled val="1"/>
        </dgm:presLayoutVars>
      </dgm:prSet>
      <dgm:spPr/>
      <dgm:t>
        <a:bodyPr/>
        <a:lstStyle/>
        <a:p>
          <a:endParaRPr lang="tr-TR"/>
        </a:p>
      </dgm:t>
    </dgm:pt>
    <dgm:pt modelId="{7553A325-76EF-4B1C-A003-EAE80D572FF3}" type="pres">
      <dgm:prSet presAssocID="{86EC1B86-A97B-49F6-A457-024242DCFE22}" presName="ThreeNodes_1_text" presStyleLbl="node1" presStyleIdx="2" presStyleCnt="3">
        <dgm:presLayoutVars>
          <dgm:bulletEnabled val="1"/>
        </dgm:presLayoutVars>
      </dgm:prSet>
      <dgm:spPr/>
      <dgm:t>
        <a:bodyPr/>
        <a:lstStyle/>
        <a:p>
          <a:endParaRPr lang="tr-TR"/>
        </a:p>
      </dgm:t>
    </dgm:pt>
    <dgm:pt modelId="{CD857457-E99E-4C61-8332-5B0C9B946D81}" type="pres">
      <dgm:prSet presAssocID="{86EC1B86-A97B-49F6-A457-024242DCFE22}" presName="ThreeNodes_2_text" presStyleLbl="node1" presStyleIdx="2" presStyleCnt="3">
        <dgm:presLayoutVars>
          <dgm:bulletEnabled val="1"/>
        </dgm:presLayoutVars>
      </dgm:prSet>
      <dgm:spPr/>
      <dgm:t>
        <a:bodyPr/>
        <a:lstStyle/>
        <a:p>
          <a:endParaRPr lang="tr-TR"/>
        </a:p>
      </dgm:t>
    </dgm:pt>
    <dgm:pt modelId="{B18CB202-6544-4E8F-BAB4-475F6140D9CE}" type="pres">
      <dgm:prSet presAssocID="{86EC1B86-A97B-49F6-A457-024242DCFE22}" presName="ThreeNodes_3_text" presStyleLbl="node1" presStyleIdx="2" presStyleCnt="3">
        <dgm:presLayoutVars>
          <dgm:bulletEnabled val="1"/>
        </dgm:presLayoutVars>
      </dgm:prSet>
      <dgm:spPr/>
      <dgm:t>
        <a:bodyPr/>
        <a:lstStyle/>
        <a:p>
          <a:endParaRPr lang="tr-TR"/>
        </a:p>
      </dgm:t>
    </dgm:pt>
  </dgm:ptLst>
  <dgm:cxnLst>
    <dgm:cxn modelId="{478E04E0-0438-48CC-9B6B-CEA432C6B7BF}" type="presOf" srcId="{8DDAF5A7-5508-4FDE-B083-EA633BB6399B}" destId="{FF6CFE88-1EE7-4A92-A5C3-D674CE45E701}" srcOrd="0" destOrd="0" presId="urn:microsoft.com/office/officeart/2005/8/layout/vProcess5"/>
    <dgm:cxn modelId="{3E82D71B-7B02-4917-AB22-86523E68C5A6}" srcId="{86EC1B86-A97B-49F6-A457-024242DCFE22}" destId="{1AE23CB8-CB30-469C-9E5C-EF65763D2281}" srcOrd="0" destOrd="0" parTransId="{3B3D9917-ACB1-4100-ACA6-94EB0EF1C321}" sibTransId="{DCD1B66B-1772-479B-ABEC-40DE5213BC03}"/>
    <dgm:cxn modelId="{73B8D91C-3C2B-44E5-9ABC-FFD902CA1D38}" srcId="{86EC1B86-A97B-49F6-A457-024242DCFE22}" destId="{AEA4E68C-EE8A-4297-99D3-09880D093D8E}" srcOrd="2" destOrd="0" parTransId="{F3DC027D-FFAC-4C21-B354-46A9E65F96A6}" sibTransId="{2F854842-4DA8-43E9-B661-65536F8B16A9}"/>
    <dgm:cxn modelId="{9D432809-7E56-4DD5-A814-0A424741DD1D}" type="presOf" srcId="{C5BA9B23-FD3B-4199-BB02-F861C7A2A406}" destId="{FAB783DE-6511-4BC1-8EA8-44A2F527C291}" srcOrd="0" destOrd="0" presId="urn:microsoft.com/office/officeart/2005/8/layout/vProcess5"/>
    <dgm:cxn modelId="{38F85E86-7EEB-4378-8343-2FF346508884}" type="presOf" srcId="{AEA4E68C-EE8A-4297-99D3-09880D093D8E}" destId="{B18CB202-6544-4E8F-BAB4-475F6140D9CE}" srcOrd="1" destOrd="0" presId="urn:microsoft.com/office/officeart/2005/8/layout/vProcess5"/>
    <dgm:cxn modelId="{889B5790-52AA-4D5F-B219-475D7A406E8B}" type="presOf" srcId="{1AE23CB8-CB30-469C-9E5C-EF65763D2281}" destId="{C2945560-D201-41B0-9D99-1C64455B0560}" srcOrd="0" destOrd="0" presId="urn:microsoft.com/office/officeart/2005/8/layout/vProcess5"/>
    <dgm:cxn modelId="{B34CB42F-96E6-4F61-B3A9-5C382389EB93}" type="presOf" srcId="{AEA4E68C-EE8A-4297-99D3-09880D093D8E}" destId="{ECAAF011-DAF4-4A0D-9170-1253F348516A}" srcOrd="0" destOrd="0" presId="urn:microsoft.com/office/officeart/2005/8/layout/vProcess5"/>
    <dgm:cxn modelId="{AF5C263A-AEE0-4628-A18F-3FBCB1FAC88F}" type="presOf" srcId="{C5BA9B23-FD3B-4199-BB02-F861C7A2A406}" destId="{CD857457-E99E-4C61-8332-5B0C9B946D81}" srcOrd="1" destOrd="0" presId="urn:microsoft.com/office/officeart/2005/8/layout/vProcess5"/>
    <dgm:cxn modelId="{371EBE56-53C8-4D18-A439-5E99DC742BDC}" type="presOf" srcId="{DCD1B66B-1772-479B-ABEC-40DE5213BC03}" destId="{D1CF1257-5D8A-46ED-BE1B-640792180FD1}" srcOrd="0" destOrd="0" presId="urn:microsoft.com/office/officeart/2005/8/layout/vProcess5"/>
    <dgm:cxn modelId="{3288051E-5080-46B9-AC4F-788280226715}" srcId="{86EC1B86-A97B-49F6-A457-024242DCFE22}" destId="{C5BA9B23-FD3B-4199-BB02-F861C7A2A406}" srcOrd="1" destOrd="0" parTransId="{B6962B62-9369-4346-A393-A5CD22DC5499}" sibTransId="{8DDAF5A7-5508-4FDE-B083-EA633BB6399B}"/>
    <dgm:cxn modelId="{4AC0608D-A016-494A-8C4C-8C08CB5806EB}" type="presOf" srcId="{1AE23CB8-CB30-469C-9E5C-EF65763D2281}" destId="{7553A325-76EF-4B1C-A003-EAE80D572FF3}" srcOrd="1" destOrd="0" presId="urn:microsoft.com/office/officeart/2005/8/layout/vProcess5"/>
    <dgm:cxn modelId="{A1A3AAF3-113E-485F-B80F-7EF007695BD7}" type="presOf" srcId="{86EC1B86-A97B-49F6-A457-024242DCFE22}" destId="{64BC2CE9-5442-4B96-B87B-9FA63F0D67CB}" srcOrd="0" destOrd="0" presId="urn:microsoft.com/office/officeart/2005/8/layout/vProcess5"/>
    <dgm:cxn modelId="{0CF5A42F-C1A2-4330-8A0C-C205FDB6FE90}" type="presParOf" srcId="{64BC2CE9-5442-4B96-B87B-9FA63F0D67CB}" destId="{15E05E07-7D36-4F54-8911-9DF019602105}" srcOrd="0" destOrd="0" presId="urn:microsoft.com/office/officeart/2005/8/layout/vProcess5"/>
    <dgm:cxn modelId="{3C9B62EB-D55D-4B3D-BEA6-BFA2639E30AE}" type="presParOf" srcId="{64BC2CE9-5442-4B96-B87B-9FA63F0D67CB}" destId="{C2945560-D201-41B0-9D99-1C64455B0560}" srcOrd="1" destOrd="0" presId="urn:microsoft.com/office/officeart/2005/8/layout/vProcess5"/>
    <dgm:cxn modelId="{27C5C054-44C6-4CAD-BA61-AEB36B613B58}" type="presParOf" srcId="{64BC2CE9-5442-4B96-B87B-9FA63F0D67CB}" destId="{FAB783DE-6511-4BC1-8EA8-44A2F527C291}" srcOrd="2" destOrd="0" presId="urn:microsoft.com/office/officeart/2005/8/layout/vProcess5"/>
    <dgm:cxn modelId="{DF802E3B-D3A0-4294-9677-761BFD52E0C3}" type="presParOf" srcId="{64BC2CE9-5442-4B96-B87B-9FA63F0D67CB}" destId="{ECAAF011-DAF4-4A0D-9170-1253F348516A}" srcOrd="3" destOrd="0" presId="urn:microsoft.com/office/officeart/2005/8/layout/vProcess5"/>
    <dgm:cxn modelId="{1E869B7B-6527-467D-AFA9-87778CC622FB}" type="presParOf" srcId="{64BC2CE9-5442-4B96-B87B-9FA63F0D67CB}" destId="{D1CF1257-5D8A-46ED-BE1B-640792180FD1}" srcOrd="4" destOrd="0" presId="urn:microsoft.com/office/officeart/2005/8/layout/vProcess5"/>
    <dgm:cxn modelId="{374EBF2B-F3E3-4019-B15D-796907C654BE}" type="presParOf" srcId="{64BC2CE9-5442-4B96-B87B-9FA63F0D67CB}" destId="{FF6CFE88-1EE7-4A92-A5C3-D674CE45E701}" srcOrd="5" destOrd="0" presId="urn:microsoft.com/office/officeart/2005/8/layout/vProcess5"/>
    <dgm:cxn modelId="{20193B1B-5F70-4432-8797-2D28DB7CA8E6}" type="presParOf" srcId="{64BC2CE9-5442-4B96-B87B-9FA63F0D67CB}" destId="{7553A325-76EF-4B1C-A003-EAE80D572FF3}" srcOrd="6" destOrd="0" presId="urn:microsoft.com/office/officeart/2005/8/layout/vProcess5"/>
    <dgm:cxn modelId="{C6CF5450-D6F6-4419-AA8D-992FDD1A4760}" type="presParOf" srcId="{64BC2CE9-5442-4B96-B87B-9FA63F0D67CB}" destId="{CD857457-E99E-4C61-8332-5B0C9B946D81}" srcOrd="7" destOrd="0" presId="urn:microsoft.com/office/officeart/2005/8/layout/vProcess5"/>
    <dgm:cxn modelId="{C3409735-D64C-4C0E-915F-FF5E0C0BF98E}" type="presParOf" srcId="{64BC2CE9-5442-4B96-B87B-9FA63F0D67CB}" destId="{B18CB202-6544-4E8F-BAB4-475F6140D9C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C79B0-2F36-480E-A1ED-431ACF7AE2CD}" type="doc">
      <dgm:prSet loTypeId="urn:microsoft.com/office/officeart/2008/layout/HexagonCluster" loCatId="picture" qsTypeId="urn:microsoft.com/office/officeart/2005/8/quickstyle/3d3" qsCatId="3D" csTypeId="urn:microsoft.com/office/officeart/2005/8/colors/colorful5" csCatId="colorful" phldr="1"/>
      <dgm:spPr/>
      <dgm:t>
        <a:bodyPr/>
        <a:lstStyle/>
        <a:p>
          <a:endParaRPr lang="tr-TR"/>
        </a:p>
      </dgm:t>
    </dgm:pt>
    <dgm:pt modelId="{23C329F5-C699-49E2-97DB-8B6948369B8E}">
      <dgm:prSet phldrT="[Metin]"/>
      <dgm:spPr/>
      <dgm:t>
        <a:bodyPr/>
        <a:lstStyle/>
        <a:p>
          <a:r>
            <a:rPr lang="tr-TR" dirty="0" smtClean="0">
              <a:solidFill>
                <a:schemeClr val="bg1"/>
              </a:solidFill>
              <a:latin typeface="Tempus Sans ITC" panose="04020404030D07020202" pitchFamily="82" charset="0"/>
            </a:rPr>
            <a:t>SAĞLIK</a:t>
          </a:r>
          <a:endParaRPr lang="tr-TR" dirty="0">
            <a:solidFill>
              <a:schemeClr val="bg1"/>
            </a:solidFill>
            <a:latin typeface="Tempus Sans ITC" panose="04020404030D07020202" pitchFamily="82" charset="0"/>
          </a:endParaRPr>
        </a:p>
      </dgm:t>
    </dgm:pt>
    <dgm:pt modelId="{3C6E946B-FE08-44D9-A06C-FCAFC5F3B4F0}" type="parTrans" cxnId="{A114F447-71C5-4C5D-B314-8ADFA6073135}">
      <dgm:prSet/>
      <dgm:spPr/>
      <dgm:t>
        <a:bodyPr/>
        <a:lstStyle/>
        <a:p>
          <a:endParaRPr lang="tr-TR">
            <a:solidFill>
              <a:schemeClr val="bg1"/>
            </a:solidFill>
          </a:endParaRPr>
        </a:p>
      </dgm:t>
    </dgm:pt>
    <dgm:pt modelId="{1FAB884B-1E0B-49A6-832B-041FF6702B9A}" type="sibTrans" cxnId="{A114F447-71C5-4C5D-B314-8ADFA607313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tr-TR">
            <a:solidFill>
              <a:schemeClr val="bg1"/>
            </a:solidFill>
          </a:endParaRPr>
        </a:p>
      </dgm:t>
    </dgm:pt>
    <dgm:pt modelId="{F8914AEB-6D28-407B-A7A1-8EFB8AA55720}">
      <dgm:prSet phldrT="[Metin]"/>
      <dgm:spPr/>
      <dgm:t>
        <a:bodyPr/>
        <a:lstStyle/>
        <a:p>
          <a:r>
            <a:rPr lang="tr-TR" dirty="0" smtClean="0">
              <a:solidFill>
                <a:schemeClr val="bg1"/>
              </a:solidFill>
              <a:latin typeface="Tempus Sans ITC" panose="04020404030D07020202" pitchFamily="82" charset="0"/>
            </a:rPr>
            <a:t>EĞİTİM</a:t>
          </a:r>
          <a:endParaRPr lang="tr-TR" dirty="0">
            <a:solidFill>
              <a:schemeClr val="bg1"/>
            </a:solidFill>
            <a:latin typeface="Tempus Sans ITC" panose="04020404030D07020202" pitchFamily="82" charset="0"/>
          </a:endParaRPr>
        </a:p>
      </dgm:t>
    </dgm:pt>
    <dgm:pt modelId="{7A2BF076-E1A8-46D8-9C23-2DFFB0B2392A}" type="parTrans" cxnId="{FCDE2E03-7E26-4C5F-9452-1EB435D62C8A}">
      <dgm:prSet/>
      <dgm:spPr/>
      <dgm:t>
        <a:bodyPr/>
        <a:lstStyle/>
        <a:p>
          <a:endParaRPr lang="tr-TR">
            <a:solidFill>
              <a:schemeClr val="bg1"/>
            </a:solidFill>
          </a:endParaRPr>
        </a:p>
      </dgm:t>
    </dgm:pt>
    <dgm:pt modelId="{ABC25150-9513-4F78-8C4E-7DB2A7DA21C8}" type="sibTrans" cxnId="{FCDE2E03-7E26-4C5F-9452-1EB435D62C8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tr-TR">
            <a:solidFill>
              <a:schemeClr val="bg1"/>
            </a:solidFill>
          </a:endParaRPr>
        </a:p>
      </dgm:t>
    </dgm:pt>
    <dgm:pt modelId="{B99B2C0B-C7CD-4AD6-9E6F-35E2BFA8A34A}">
      <dgm:prSet phldrT="[Metin]"/>
      <dgm:spPr/>
      <dgm:t>
        <a:bodyPr/>
        <a:lstStyle/>
        <a:p>
          <a:r>
            <a:rPr lang="tr-TR" dirty="0" smtClean="0">
              <a:solidFill>
                <a:schemeClr val="bg1"/>
              </a:solidFill>
              <a:latin typeface="Tempus Sans ITC" panose="04020404030D07020202" pitchFamily="82" charset="0"/>
            </a:rPr>
            <a:t>BARINMA</a:t>
          </a:r>
          <a:endParaRPr lang="tr-TR" dirty="0">
            <a:solidFill>
              <a:schemeClr val="bg1"/>
            </a:solidFill>
            <a:latin typeface="Tempus Sans ITC" panose="04020404030D07020202" pitchFamily="82" charset="0"/>
          </a:endParaRPr>
        </a:p>
      </dgm:t>
    </dgm:pt>
    <dgm:pt modelId="{C18E82B2-22F6-43EF-A8E5-3B1AE22341A5}" type="parTrans" cxnId="{16ED511C-3423-46E7-BA2E-F31E7222F274}">
      <dgm:prSet/>
      <dgm:spPr/>
      <dgm:t>
        <a:bodyPr/>
        <a:lstStyle/>
        <a:p>
          <a:endParaRPr lang="tr-TR">
            <a:solidFill>
              <a:schemeClr val="bg1"/>
            </a:solidFill>
          </a:endParaRPr>
        </a:p>
      </dgm:t>
    </dgm:pt>
    <dgm:pt modelId="{7E02BF0F-EF31-4990-B5CF-6CE94F7375D7}" type="sibTrans" cxnId="{16ED511C-3423-46E7-BA2E-F31E7222F2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tr-TR">
            <a:solidFill>
              <a:schemeClr val="bg1"/>
            </a:solidFill>
          </a:endParaRPr>
        </a:p>
      </dgm:t>
    </dgm:pt>
    <dgm:pt modelId="{A27B9D0F-1CCC-49C3-ABC3-77EE323B4AB0}">
      <dgm:prSet phldrT="[Metin]"/>
      <dgm:spPr/>
      <dgm:t>
        <a:bodyPr/>
        <a:lstStyle/>
        <a:p>
          <a:r>
            <a:rPr lang="tr-TR" dirty="0" smtClean="0">
              <a:solidFill>
                <a:schemeClr val="bg1"/>
              </a:solidFill>
              <a:latin typeface="Tempus Sans ITC" panose="04020404030D07020202" pitchFamily="82" charset="0"/>
            </a:rPr>
            <a:t>DANIŞMANLIK</a:t>
          </a:r>
          <a:endParaRPr lang="tr-TR" dirty="0">
            <a:solidFill>
              <a:schemeClr val="bg1"/>
            </a:solidFill>
            <a:latin typeface="Tempus Sans ITC" panose="04020404030D07020202" pitchFamily="82" charset="0"/>
          </a:endParaRPr>
        </a:p>
      </dgm:t>
    </dgm:pt>
    <dgm:pt modelId="{7686AF1C-2AE7-4CA7-A780-4D70B62A61E7}" type="parTrans" cxnId="{40A53025-CDA6-4A58-A2E2-8B7B6A0DC8EF}">
      <dgm:prSet/>
      <dgm:spPr/>
      <dgm:t>
        <a:bodyPr/>
        <a:lstStyle/>
        <a:p>
          <a:endParaRPr lang="tr-TR">
            <a:solidFill>
              <a:schemeClr val="bg1"/>
            </a:solidFill>
          </a:endParaRPr>
        </a:p>
      </dgm:t>
    </dgm:pt>
    <dgm:pt modelId="{72320C39-BAF1-4543-98A7-BA1E1D474984}" type="sibTrans" cxnId="{40A53025-CDA6-4A58-A2E2-8B7B6A0DC8EF}">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t>
        <a:bodyPr/>
        <a:lstStyle/>
        <a:p>
          <a:endParaRPr lang="tr-TR">
            <a:solidFill>
              <a:schemeClr val="bg1"/>
            </a:solidFill>
          </a:endParaRPr>
        </a:p>
      </dgm:t>
    </dgm:pt>
    <dgm:pt modelId="{05339BFD-6266-4B55-A67D-7E0B1F5524F9}" type="pres">
      <dgm:prSet presAssocID="{D46C79B0-2F36-480E-A1ED-431ACF7AE2CD}" presName="Name0" presStyleCnt="0">
        <dgm:presLayoutVars>
          <dgm:chMax val="21"/>
          <dgm:chPref val="21"/>
        </dgm:presLayoutVars>
      </dgm:prSet>
      <dgm:spPr/>
      <dgm:t>
        <a:bodyPr/>
        <a:lstStyle/>
        <a:p>
          <a:endParaRPr lang="tr-TR"/>
        </a:p>
      </dgm:t>
    </dgm:pt>
    <dgm:pt modelId="{393E3C10-17C2-4E12-BE69-D44974291015}" type="pres">
      <dgm:prSet presAssocID="{23C329F5-C699-49E2-97DB-8B6948369B8E}" presName="text1" presStyleCnt="0"/>
      <dgm:spPr/>
    </dgm:pt>
    <dgm:pt modelId="{0435295B-7477-44EF-8E90-7D87D3F37552}" type="pres">
      <dgm:prSet presAssocID="{23C329F5-C699-49E2-97DB-8B6948369B8E}" presName="textRepeatNode" presStyleLbl="alignNode1" presStyleIdx="0" presStyleCnt="4">
        <dgm:presLayoutVars>
          <dgm:chMax val="0"/>
          <dgm:chPref val="0"/>
          <dgm:bulletEnabled val="1"/>
        </dgm:presLayoutVars>
      </dgm:prSet>
      <dgm:spPr/>
      <dgm:t>
        <a:bodyPr/>
        <a:lstStyle/>
        <a:p>
          <a:endParaRPr lang="tr-TR"/>
        </a:p>
      </dgm:t>
    </dgm:pt>
    <dgm:pt modelId="{CD4615D6-BD23-4DE0-BF1D-1DBD0D9DBE15}" type="pres">
      <dgm:prSet presAssocID="{23C329F5-C699-49E2-97DB-8B6948369B8E}" presName="textaccent1" presStyleCnt="0"/>
      <dgm:spPr/>
    </dgm:pt>
    <dgm:pt modelId="{6360D337-C248-4DD5-A322-822DA01A354F}" type="pres">
      <dgm:prSet presAssocID="{23C329F5-C699-49E2-97DB-8B6948369B8E}" presName="accentRepeatNode" presStyleLbl="solidAlignAcc1" presStyleIdx="0" presStyleCnt="8"/>
      <dgm:spPr/>
    </dgm:pt>
    <dgm:pt modelId="{3E705A7D-CA5B-4591-BF9A-8B2E8DE84362}" type="pres">
      <dgm:prSet presAssocID="{1FAB884B-1E0B-49A6-832B-041FF6702B9A}" presName="image1" presStyleCnt="0"/>
      <dgm:spPr/>
    </dgm:pt>
    <dgm:pt modelId="{4FBE3296-938A-4824-956C-AB96FE7ECEFC}" type="pres">
      <dgm:prSet presAssocID="{1FAB884B-1E0B-49A6-832B-041FF6702B9A}" presName="imageRepeatNode" presStyleLbl="alignAcc1" presStyleIdx="0" presStyleCnt="4"/>
      <dgm:spPr/>
      <dgm:t>
        <a:bodyPr/>
        <a:lstStyle/>
        <a:p>
          <a:endParaRPr lang="tr-TR"/>
        </a:p>
      </dgm:t>
    </dgm:pt>
    <dgm:pt modelId="{3D743C2A-F22A-4D3E-A1C4-B8787A04ADC6}" type="pres">
      <dgm:prSet presAssocID="{1FAB884B-1E0B-49A6-832B-041FF6702B9A}" presName="imageaccent1" presStyleCnt="0"/>
      <dgm:spPr/>
    </dgm:pt>
    <dgm:pt modelId="{320DF19C-2017-40C1-82E4-512E946EBA01}" type="pres">
      <dgm:prSet presAssocID="{1FAB884B-1E0B-49A6-832B-041FF6702B9A}" presName="accentRepeatNode" presStyleLbl="solidAlignAcc1" presStyleIdx="1" presStyleCnt="8"/>
      <dgm:spPr/>
    </dgm:pt>
    <dgm:pt modelId="{6ADE50EA-F20A-421D-AD88-B784F9ACBCA7}" type="pres">
      <dgm:prSet presAssocID="{F8914AEB-6D28-407B-A7A1-8EFB8AA55720}" presName="text2" presStyleCnt="0"/>
      <dgm:spPr/>
    </dgm:pt>
    <dgm:pt modelId="{1E00439E-9214-4133-A0A1-208DD60BCF98}" type="pres">
      <dgm:prSet presAssocID="{F8914AEB-6D28-407B-A7A1-8EFB8AA55720}" presName="textRepeatNode" presStyleLbl="alignNode1" presStyleIdx="1" presStyleCnt="4">
        <dgm:presLayoutVars>
          <dgm:chMax val="0"/>
          <dgm:chPref val="0"/>
          <dgm:bulletEnabled val="1"/>
        </dgm:presLayoutVars>
      </dgm:prSet>
      <dgm:spPr/>
      <dgm:t>
        <a:bodyPr/>
        <a:lstStyle/>
        <a:p>
          <a:endParaRPr lang="tr-TR"/>
        </a:p>
      </dgm:t>
    </dgm:pt>
    <dgm:pt modelId="{C3C6791F-2EAE-4174-8844-B24227D7CE15}" type="pres">
      <dgm:prSet presAssocID="{F8914AEB-6D28-407B-A7A1-8EFB8AA55720}" presName="textaccent2" presStyleCnt="0"/>
      <dgm:spPr/>
    </dgm:pt>
    <dgm:pt modelId="{EE37064F-8836-4D8B-88E5-B184E30878A3}" type="pres">
      <dgm:prSet presAssocID="{F8914AEB-6D28-407B-A7A1-8EFB8AA55720}" presName="accentRepeatNode" presStyleLbl="solidAlignAcc1" presStyleIdx="2" presStyleCnt="8"/>
      <dgm:spPr/>
    </dgm:pt>
    <dgm:pt modelId="{BA6E4E7B-B47B-4C24-84F9-EB076BA2D186}" type="pres">
      <dgm:prSet presAssocID="{ABC25150-9513-4F78-8C4E-7DB2A7DA21C8}" presName="image2" presStyleCnt="0"/>
      <dgm:spPr/>
    </dgm:pt>
    <dgm:pt modelId="{AA908B9C-EF3D-4309-AD38-326FE48642F7}" type="pres">
      <dgm:prSet presAssocID="{ABC25150-9513-4F78-8C4E-7DB2A7DA21C8}" presName="imageRepeatNode" presStyleLbl="alignAcc1" presStyleIdx="1" presStyleCnt="4"/>
      <dgm:spPr/>
      <dgm:t>
        <a:bodyPr/>
        <a:lstStyle/>
        <a:p>
          <a:endParaRPr lang="tr-TR"/>
        </a:p>
      </dgm:t>
    </dgm:pt>
    <dgm:pt modelId="{A45E3CB2-9309-4E64-98B0-3F4FC6294A3F}" type="pres">
      <dgm:prSet presAssocID="{ABC25150-9513-4F78-8C4E-7DB2A7DA21C8}" presName="imageaccent2" presStyleCnt="0"/>
      <dgm:spPr/>
    </dgm:pt>
    <dgm:pt modelId="{F2C4D508-3611-4885-BF13-C79B76D99046}" type="pres">
      <dgm:prSet presAssocID="{ABC25150-9513-4F78-8C4E-7DB2A7DA21C8}" presName="accentRepeatNode" presStyleLbl="solidAlignAcc1" presStyleIdx="3" presStyleCnt="8"/>
      <dgm:spPr/>
    </dgm:pt>
    <dgm:pt modelId="{E9FA8509-A390-4F28-9F34-58B19C43A8BB}" type="pres">
      <dgm:prSet presAssocID="{B99B2C0B-C7CD-4AD6-9E6F-35E2BFA8A34A}" presName="text3" presStyleCnt="0"/>
      <dgm:spPr/>
    </dgm:pt>
    <dgm:pt modelId="{B0E2FC69-5D26-4E77-936E-F2CBA8A8B466}" type="pres">
      <dgm:prSet presAssocID="{B99B2C0B-C7CD-4AD6-9E6F-35E2BFA8A34A}" presName="textRepeatNode" presStyleLbl="alignNode1" presStyleIdx="2" presStyleCnt="4">
        <dgm:presLayoutVars>
          <dgm:chMax val="0"/>
          <dgm:chPref val="0"/>
          <dgm:bulletEnabled val="1"/>
        </dgm:presLayoutVars>
      </dgm:prSet>
      <dgm:spPr/>
      <dgm:t>
        <a:bodyPr/>
        <a:lstStyle/>
        <a:p>
          <a:endParaRPr lang="tr-TR"/>
        </a:p>
      </dgm:t>
    </dgm:pt>
    <dgm:pt modelId="{DE307D4F-8036-41DD-9EA5-C9C9DCCD084D}" type="pres">
      <dgm:prSet presAssocID="{B99B2C0B-C7CD-4AD6-9E6F-35E2BFA8A34A}" presName="textaccent3" presStyleCnt="0"/>
      <dgm:spPr/>
    </dgm:pt>
    <dgm:pt modelId="{BCBEA19C-B997-47EA-975D-C8B734D17DD4}" type="pres">
      <dgm:prSet presAssocID="{B99B2C0B-C7CD-4AD6-9E6F-35E2BFA8A34A}" presName="accentRepeatNode" presStyleLbl="solidAlignAcc1" presStyleIdx="4" presStyleCnt="8"/>
      <dgm:spPr/>
    </dgm:pt>
    <dgm:pt modelId="{E48B5DB5-BC8B-426D-B3A2-C502CC7ED458}" type="pres">
      <dgm:prSet presAssocID="{7E02BF0F-EF31-4990-B5CF-6CE94F7375D7}" presName="image3" presStyleCnt="0"/>
      <dgm:spPr/>
    </dgm:pt>
    <dgm:pt modelId="{8D49FB84-265F-46F5-AD6A-6E781A2F903E}" type="pres">
      <dgm:prSet presAssocID="{7E02BF0F-EF31-4990-B5CF-6CE94F7375D7}" presName="imageRepeatNode" presStyleLbl="alignAcc1" presStyleIdx="2" presStyleCnt="4"/>
      <dgm:spPr/>
      <dgm:t>
        <a:bodyPr/>
        <a:lstStyle/>
        <a:p>
          <a:endParaRPr lang="tr-TR"/>
        </a:p>
      </dgm:t>
    </dgm:pt>
    <dgm:pt modelId="{6EF11BCB-2077-4406-9D5B-765C9163DE67}" type="pres">
      <dgm:prSet presAssocID="{7E02BF0F-EF31-4990-B5CF-6CE94F7375D7}" presName="imageaccent3" presStyleCnt="0"/>
      <dgm:spPr/>
    </dgm:pt>
    <dgm:pt modelId="{86007214-2988-4A93-85A3-67826A161E6F}" type="pres">
      <dgm:prSet presAssocID="{7E02BF0F-EF31-4990-B5CF-6CE94F7375D7}" presName="accentRepeatNode" presStyleLbl="solidAlignAcc1" presStyleIdx="5" presStyleCnt="8"/>
      <dgm:spPr/>
    </dgm:pt>
    <dgm:pt modelId="{89251480-545D-4BA9-8A0F-68BAC9A06EF5}" type="pres">
      <dgm:prSet presAssocID="{A27B9D0F-1CCC-49C3-ABC3-77EE323B4AB0}" presName="text4" presStyleCnt="0"/>
      <dgm:spPr/>
    </dgm:pt>
    <dgm:pt modelId="{456125BD-57AE-4DA8-A929-A041BFB93A97}" type="pres">
      <dgm:prSet presAssocID="{A27B9D0F-1CCC-49C3-ABC3-77EE323B4AB0}" presName="textRepeatNode" presStyleLbl="alignNode1" presStyleIdx="3" presStyleCnt="4">
        <dgm:presLayoutVars>
          <dgm:chMax val="0"/>
          <dgm:chPref val="0"/>
          <dgm:bulletEnabled val="1"/>
        </dgm:presLayoutVars>
      </dgm:prSet>
      <dgm:spPr/>
      <dgm:t>
        <a:bodyPr/>
        <a:lstStyle/>
        <a:p>
          <a:endParaRPr lang="tr-TR"/>
        </a:p>
      </dgm:t>
    </dgm:pt>
    <dgm:pt modelId="{B0F74B3F-3B9D-4F12-BB4A-8C514EFA6593}" type="pres">
      <dgm:prSet presAssocID="{A27B9D0F-1CCC-49C3-ABC3-77EE323B4AB0}" presName="textaccent4" presStyleCnt="0"/>
      <dgm:spPr/>
    </dgm:pt>
    <dgm:pt modelId="{BEA5465F-BF71-496E-9D11-6351BD03636E}" type="pres">
      <dgm:prSet presAssocID="{A27B9D0F-1CCC-49C3-ABC3-77EE323B4AB0}" presName="accentRepeatNode" presStyleLbl="solidAlignAcc1" presStyleIdx="6" presStyleCnt="8"/>
      <dgm:spPr/>
    </dgm:pt>
    <dgm:pt modelId="{19E77444-0397-4BFD-B143-1304C31143F3}" type="pres">
      <dgm:prSet presAssocID="{72320C39-BAF1-4543-98A7-BA1E1D474984}" presName="image4" presStyleCnt="0"/>
      <dgm:spPr/>
    </dgm:pt>
    <dgm:pt modelId="{DEFF49CE-C27D-4AE2-9A86-C4A00F97BE73}" type="pres">
      <dgm:prSet presAssocID="{72320C39-BAF1-4543-98A7-BA1E1D474984}" presName="imageRepeatNode" presStyleLbl="alignAcc1" presStyleIdx="3" presStyleCnt="4"/>
      <dgm:spPr/>
      <dgm:t>
        <a:bodyPr/>
        <a:lstStyle/>
        <a:p>
          <a:endParaRPr lang="tr-TR"/>
        </a:p>
      </dgm:t>
    </dgm:pt>
    <dgm:pt modelId="{8A61D88A-5053-4733-AE16-05CBFDCA6362}" type="pres">
      <dgm:prSet presAssocID="{72320C39-BAF1-4543-98A7-BA1E1D474984}" presName="imageaccent4" presStyleCnt="0"/>
      <dgm:spPr/>
    </dgm:pt>
    <dgm:pt modelId="{9A4128F5-CC83-4141-800A-A78B5595A969}" type="pres">
      <dgm:prSet presAssocID="{72320C39-BAF1-4543-98A7-BA1E1D474984}" presName="accentRepeatNode" presStyleLbl="solidAlignAcc1" presStyleIdx="7" presStyleCnt="8"/>
      <dgm:spPr/>
    </dgm:pt>
  </dgm:ptLst>
  <dgm:cxnLst>
    <dgm:cxn modelId="{90263A36-A49C-4942-A76F-2A69355C5F51}" type="presOf" srcId="{F8914AEB-6D28-407B-A7A1-8EFB8AA55720}" destId="{1E00439E-9214-4133-A0A1-208DD60BCF98}" srcOrd="0" destOrd="0" presId="urn:microsoft.com/office/officeart/2008/layout/HexagonCluster"/>
    <dgm:cxn modelId="{A114F447-71C5-4C5D-B314-8ADFA6073135}" srcId="{D46C79B0-2F36-480E-A1ED-431ACF7AE2CD}" destId="{23C329F5-C699-49E2-97DB-8B6948369B8E}" srcOrd="0" destOrd="0" parTransId="{3C6E946B-FE08-44D9-A06C-FCAFC5F3B4F0}" sibTransId="{1FAB884B-1E0B-49A6-832B-041FF6702B9A}"/>
    <dgm:cxn modelId="{FCDE2E03-7E26-4C5F-9452-1EB435D62C8A}" srcId="{D46C79B0-2F36-480E-A1ED-431ACF7AE2CD}" destId="{F8914AEB-6D28-407B-A7A1-8EFB8AA55720}" srcOrd="1" destOrd="0" parTransId="{7A2BF076-E1A8-46D8-9C23-2DFFB0B2392A}" sibTransId="{ABC25150-9513-4F78-8C4E-7DB2A7DA21C8}"/>
    <dgm:cxn modelId="{DD78917B-BD60-4615-B094-D18DC3839CF3}" type="presOf" srcId="{7E02BF0F-EF31-4990-B5CF-6CE94F7375D7}" destId="{8D49FB84-265F-46F5-AD6A-6E781A2F903E}" srcOrd="0" destOrd="0" presId="urn:microsoft.com/office/officeart/2008/layout/HexagonCluster"/>
    <dgm:cxn modelId="{DDA5BD0E-7464-4416-BB65-BA902449E192}" type="presOf" srcId="{D46C79B0-2F36-480E-A1ED-431ACF7AE2CD}" destId="{05339BFD-6266-4B55-A67D-7E0B1F5524F9}" srcOrd="0" destOrd="0" presId="urn:microsoft.com/office/officeart/2008/layout/HexagonCluster"/>
    <dgm:cxn modelId="{B9ABD15B-8D40-4D33-8815-E9D04C6F517D}" type="presOf" srcId="{1FAB884B-1E0B-49A6-832B-041FF6702B9A}" destId="{4FBE3296-938A-4824-956C-AB96FE7ECEFC}" srcOrd="0" destOrd="0" presId="urn:microsoft.com/office/officeart/2008/layout/HexagonCluster"/>
    <dgm:cxn modelId="{3C9FD0B4-55F2-4058-A180-452224AE69EC}" type="presOf" srcId="{A27B9D0F-1CCC-49C3-ABC3-77EE323B4AB0}" destId="{456125BD-57AE-4DA8-A929-A041BFB93A97}" srcOrd="0" destOrd="0" presId="urn:microsoft.com/office/officeart/2008/layout/HexagonCluster"/>
    <dgm:cxn modelId="{0B8BDBD0-BF61-4FF1-BDD1-CABBABD1DA88}" type="presOf" srcId="{B99B2C0B-C7CD-4AD6-9E6F-35E2BFA8A34A}" destId="{B0E2FC69-5D26-4E77-936E-F2CBA8A8B466}" srcOrd="0" destOrd="0" presId="urn:microsoft.com/office/officeart/2008/layout/HexagonCluster"/>
    <dgm:cxn modelId="{16ED511C-3423-46E7-BA2E-F31E7222F274}" srcId="{D46C79B0-2F36-480E-A1ED-431ACF7AE2CD}" destId="{B99B2C0B-C7CD-4AD6-9E6F-35E2BFA8A34A}" srcOrd="2" destOrd="0" parTransId="{C18E82B2-22F6-43EF-A8E5-3B1AE22341A5}" sibTransId="{7E02BF0F-EF31-4990-B5CF-6CE94F7375D7}"/>
    <dgm:cxn modelId="{5AF5F862-EC40-4283-A64F-1FEACB65FB86}" type="presOf" srcId="{ABC25150-9513-4F78-8C4E-7DB2A7DA21C8}" destId="{AA908B9C-EF3D-4309-AD38-326FE48642F7}" srcOrd="0" destOrd="0" presId="urn:microsoft.com/office/officeart/2008/layout/HexagonCluster"/>
    <dgm:cxn modelId="{846A8344-632F-4457-AEFF-9D54A0DD67BE}" type="presOf" srcId="{72320C39-BAF1-4543-98A7-BA1E1D474984}" destId="{DEFF49CE-C27D-4AE2-9A86-C4A00F97BE73}" srcOrd="0" destOrd="0" presId="urn:microsoft.com/office/officeart/2008/layout/HexagonCluster"/>
    <dgm:cxn modelId="{40A53025-CDA6-4A58-A2E2-8B7B6A0DC8EF}" srcId="{D46C79B0-2F36-480E-A1ED-431ACF7AE2CD}" destId="{A27B9D0F-1CCC-49C3-ABC3-77EE323B4AB0}" srcOrd="3" destOrd="0" parTransId="{7686AF1C-2AE7-4CA7-A780-4D70B62A61E7}" sibTransId="{72320C39-BAF1-4543-98A7-BA1E1D474984}"/>
    <dgm:cxn modelId="{BAA0444A-E164-493E-8F42-0EDF34AA507F}" type="presOf" srcId="{23C329F5-C699-49E2-97DB-8B6948369B8E}" destId="{0435295B-7477-44EF-8E90-7D87D3F37552}" srcOrd="0" destOrd="0" presId="urn:microsoft.com/office/officeart/2008/layout/HexagonCluster"/>
    <dgm:cxn modelId="{C144BF55-2B60-4C88-89C9-FFA5DCEFA7DC}" type="presParOf" srcId="{05339BFD-6266-4B55-A67D-7E0B1F5524F9}" destId="{393E3C10-17C2-4E12-BE69-D44974291015}" srcOrd="0" destOrd="0" presId="urn:microsoft.com/office/officeart/2008/layout/HexagonCluster"/>
    <dgm:cxn modelId="{0E6ED24C-8281-4990-BDF3-E7591E00B92A}" type="presParOf" srcId="{393E3C10-17C2-4E12-BE69-D44974291015}" destId="{0435295B-7477-44EF-8E90-7D87D3F37552}" srcOrd="0" destOrd="0" presId="urn:microsoft.com/office/officeart/2008/layout/HexagonCluster"/>
    <dgm:cxn modelId="{7114E4D0-015F-41F8-A59A-E44641560A68}" type="presParOf" srcId="{05339BFD-6266-4B55-A67D-7E0B1F5524F9}" destId="{CD4615D6-BD23-4DE0-BF1D-1DBD0D9DBE15}" srcOrd="1" destOrd="0" presId="urn:microsoft.com/office/officeart/2008/layout/HexagonCluster"/>
    <dgm:cxn modelId="{BA855BE4-F84A-4693-9331-89D6C0039770}" type="presParOf" srcId="{CD4615D6-BD23-4DE0-BF1D-1DBD0D9DBE15}" destId="{6360D337-C248-4DD5-A322-822DA01A354F}" srcOrd="0" destOrd="0" presId="urn:microsoft.com/office/officeart/2008/layout/HexagonCluster"/>
    <dgm:cxn modelId="{2C2AF90A-09B4-431D-8843-69F66B47CF44}" type="presParOf" srcId="{05339BFD-6266-4B55-A67D-7E0B1F5524F9}" destId="{3E705A7D-CA5B-4591-BF9A-8B2E8DE84362}" srcOrd="2" destOrd="0" presId="urn:microsoft.com/office/officeart/2008/layout/HexagonCluster"/>
    <dgm:cxn modelId="{F8CD648F-83C8-42DA-A14E-9D7D8E4A7F61}" type="presParOf" srcId="{3E705A7D-CA5B-4591-BF9A-8B2E8DE84362}" destId="{4FBE3296-938A-4824-956C-AB96FE7ECEFC}" srcOrd="0" destOrd="0" presId="urn:microsoft.com/office/officeart/2008/layout/HexagonCluster"/>
    <dgm:cxn modelId="{6E45EF1B-062E-4E96-BB00-3F3AC9F22B7D}" type="presParOf" srcId="{05339BFD-6266-4B55-A67D-7E0B1F5524F9}" destId="{3D743C2A-F22A-4D3E-A1C4-B8787A04ADC6}" srcOrd="3" destOrd="0" presId="urn:microsoft.com/office/officeart/2008/layout/HexagonCluster"/>
    <dgm:cxn modelId="{EE46E0C2-C0A1-4A72-B187-19AB2EDB5FA7}" type="presParOf" srcId="{3D743C2A-F22A-4D3E-A1C4-B8787A04ADC6}" destId="{320DF19C-2017-40C1-82E4-512E946EBA01}" srcOrd="0" destOrd="0" presId="urn:microsoft.com/office/officeart/2008/layout/HexagonCluster"/>
    <dgm:cxn modelId="{30D75E95-27DF-48BF-B24E-01558ED67899}" type="presParOf" srcId="{05339BFD-6266-4B55-A67D-7E0B1F5524F9}" destId="{6ADE50EA-F20A-421D-AD88-B784F9ACBCA7}" srcOrd="4" destOrd="0" presId="urn:microsoft.com/office/officeart/2008/layout/HexagonCluster"/>
    <dgm:cxn modelId="{0E044497-3BA1-4751-8CE5-EE2A434D5B4E}" type="presParOf" srcId="{6ADE50EA-F20A-421D-AD88-B784F9ACBCA7}" destId="{1E00439E-9214-4133-A0A1-208DD60BCF98}" srcOrd="0" destOrd="0" presId="urn:microsoft.com/office/officeart/2008/layout/HexagonCluster"/>
    <dgm:cxn modelId="{60ADDEF3-1411-47CA-A2BE-ED6465562C75}" type="presParOf" srcId="{05339BFD-6266-4B55-A67D-7E0B1F5524F9}" destId="{C3C6791F-2EAE-4174-8844-B24227D7CE15}" srcOrd="5" destOrd="0" presId="urn:microsoft.com/office/officeart/2008/layout/HexagonCluster"/>
    <dgm:cxn modelId="{0AE401B7-5EF6-43BE-A8D0-5D0C88FA1226}" type="presParOf" srcId="{C3C6791F-2EAE-4174-8844-B24227D7CE15}" destId="{EE37064F-8836-4D8B-88E5-B184E30878A3}" srcOrd="0" destOrd="0" presId="urn:microsoft.com/office/officeart/2008/layout/HexagonCluster"/>
    <dgm:cxn modelId="{C4A4824C-CF6F-4B9C-9CF5-698905C061A3}" type="presParOf" srcId="{05339BFD-6266-4B55-A67D-7E0B1F5524F9}" destId="{BA6E4E7B-B47B-4C24-84F9-EB076BA2D186}" srcOrd="6" destOrd="0" presId="urn:microsoft.com/office/officeart/2008/layout/HexagonCluster"/>
    <dgm:cxn modelId="{4BC8F940-E706-4BA8-B52B-178CA430D0DE}" type="presParOf" srcId="{BA6E4E7B-B47B-4C24-84F9-EB076BA2D186}" destId="{AA908B9C-EF3D-4309-AD38-326FE48642F7}" srcOrd="0" destOrd="0" presId="urn:microsoft.com/office/officeart/2008/layout/HexagonCluster"/>
    <dgm:cxn modelId="{483C12B2-5992-4082-8271-F6A4EAD576E1}" type="presParOf" srcId="{05339BFD-6266-4B55-A67D-7E0B1F5524F9}" destId="{A45E3CB2-9309-4E64-98B0-3F4FC6294A3F}" srcOrd="7" destOrd="0" presId="urn:microsoft.com/office/officeart/2008/layout/HexagonCluster"/>
    <dgm:cxn modelId="{09A37F2E-D063-4144-95BF-22FC0BB3E9FC}" type="presParOf" srcId="{A45E3CB2-9309-4E64-98B0-3F4FC6294A3F}" destId="{F2C4D508-3611-4885-BF13-C79B76D99046}" srcOrd="0" destOrd="0" presId="urn:microsoft.com/office/officeart/2008/layout/HexagonCluster"/>
    <dgm:cxn modelId="{FCD8BD77-61CA-476C-ADC0-9A4F59539595}" type="presParOf" srcId="{05339BFD-6266-4B55-A67D-7E0B1F5524F9}" destId="{E9FA8509-A390-4F28-9F34-58B19C43A8BB}" srcOrd="8" destOrd="0" presId="urn:microsoft.com/office/officeart/2008/layout/HexagonCluster"/>
    <dgm:cxn modelId="{78A21465-73F1-4FD0-ACF8-27D4F958B304}" type="presParOf" srcId="{E9FA8509-A390-4F28-9F34-58B19C43A8BB}" destId="{B0E2FC69-5D26-4E77-936E-F2CBA8A8B466}" srcOrd="0" destOrd="0" presId="urn:microsoft.com/office/officeart/2008/layout/HexagonCluster"/>
    <dgm:cxn modelId="{50585528-B665-4641-A2FB-88693606595F}" type="presParOf" srcId="{05339BFD-6266-4B55-A67D-7E0B1F5524F9}" destId="{DE307D4F-8036-41DD-9EA5-C9C9DCCD084D}" srcOrd="9" destOrd="0" presId="urn:microsoft.com/office/officeart/2008/layout/HexagonCluster"/>
    <dgm:cxn modelId="{4F95D377-C7BF-4709-856D-982C54F5EB09}" type="presParOf" srcId="{DE307D4F-8036-41DD-9EA5-C9C9DCCD084D}" destId="{BCBEA19C-B997-47EA-975D-C8B734D17DD4}" srcOrd="0" destOrd="0" presId="urn:microsoft.com/office/officeart/2008/layout/HexagonCluster"/>
    <dgm:cxn modelId="{E1F77424-DD3A-466B-999C-68BE969677AF}" type="presParOf" srcId="{05339BFD-6266-4B55-A67D-7E0B1F5524F9}" destId="{E48B5DB5-BC8B-426D-B3A2-C502CC7ED458}" srcOrd="10" destOrd="0" presId="urn:microsoft.com/office/officeart/2008/layout/HexagonCluster"/>
    <dgm:cxn modelId="{63B2AC25-C273-4828-92A2-3E0EB5A7BC03}" type="presParOf" srcId="{E48B5DB5-BC8B-426D-B3A2-C502CC7ED458}" destId="{8D49FB84-265F-46F5-AD6A-6E781A2F903E}" srcOrd="0" destOrd="0" presId="urn:microsoft.com/office/officeart/2008/layout/HexagonCluster"/>
    <dgm:cxn modelId="{0EEF8E9B-ABC6-4B53-A0D8-266330D159F7}" type="presParOf" srcId="{05339BFD-6266-4B55-A67D-7E0B1F5524F9}" destId="{6EF11BCB-2077-4406-9D5B-765C9163DE67}" srcOrd="11" destOrd="0" presId="urn:microsoft.com/office/officeart/2008/layout/HexagonCluster"/>
    <dgm:cxn modelId="{A8A389D7-4C0E-4771-8F37-BB4587165C33}" type="presParOf" srcId="{6EF11BCB-2077-4406-9D5B-765C9163DE67}" destId="{86007214-2988-4A93-85A3-67826A161E6F}" srcOrd="0" destOrd="0" presId="urn:microsoft.com/office/officeart/2008/layout/HexagonCluster"/>
    <dgm:cxn modelId="{427F0A0B-56DF-413D-886E-22EC2ABEC6D2}" type="presParOf" srcId="{05339BFD-6266-4B55-A67D-7E0B1F5524F9}" destId="{89251480-545D-4BA9-8A0F-68BAC9A06EF5}" srcOrd="12" destOrd="0" presId="urn:microsoft.com/office/officeart/2008/layout/HexagonCluster"/>
    <dgm:cxn modelId="{22703FFC-1D49-4FF8-9E1A-CAE324A695B2}" type="presParOf" srcId="{89251480-545D-4BA9-8A0F-68BAC9A06EF5}" destId="{456125BD-57AE-4DA8-A929-A041BFB93A97}" srcOrd="0" destOrd="0" presId="urn:microsoft.com/office/officeart/2008/layout/HexagonCluster"/>
    <dgm:cxn modelId="{E3F414B7-B29A-4E3C-B794-D5B6FE034976}" type="presParOf" srcId="{05339BFD-6266-4B55-A67D-7E0B1F5524F9}" destId="{B0F74B3F-3B9D-4F12-BB4A-8C514EFA6593}" srcOrd="13" destOrd="0" presId="urn:microsoft.com/office/officeart/2008/layout/HexagonCluster"/>
    <dgm:cxn modelId="{4CC18B8B-ECFA-4FE7-898D-410F3F363C11}" type="presParOf" srcId="{B0F74B3F-3B9D-4F12-BB4A-8C514EFA6593}" destId="{BEA5465F-BF71-496E-9D11-6351BD03636E}" srcOrd="0" destOrd="0" presId="urn:microsoft.com/office/officeart/2008/layout/HexagonCluster"/>
    <dgm:cxn modelId="{FD4FD51D-1085-4369-A68E-0584A2FA18E6}" type="presParOf" srcId="{05339BFD-6266-4B55-A67D-7E0B1F5524F9}" destId="{19E77444-0397-4BFD-B143-1304C31143F3}" srcOrd="14" destOrd="0" presId="urn:microsoft.com/office/officeart/2008/layout/HexagonCluster"/>
    <dgm:cxn modelId="{E6A20B66-E12E-44FD-AA96-1195CF030AFB}" type="presParOf" srcId="{19E77444-0397-4BFD-B143-1304C31143F3}" destId="{DEFF49CE-C27D-4AE2-9A86-C4A00F97BE73}" srcOrd="0" destOrd="0" presId="urn:microsoft.com/office/officeart/2008/layout/HexagonCluster"/>
    <dgm:cxn modelId="{3BF80934-C4FF-4B27-A4F1-DDC3BA7049DA}" type="presParOf" srcId="{05339BFD-6266-4B55-A67D-7E0B1F5524F9}" destId="{8A61D88A-5053-4733-AE16-05CBFDCA6362}" srcOrd="15" destOrd="0" presId="urn:microsoft.com/office/officeart/2008/layout/HexagonCluster"/>
    <dgm:cxn modelId="{C73F4A90-94E4-4057-B286-553E7AFE20A9}" type="presParOf" srcId="{8A61D88A-5053-4733-AE16-05CBFDCA6362}" destId="{9A4128F5-CC83-4141-800A-A78B5595A96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C4E12-7D8E-4013-976B-1A09F1C0C8EC}" type="datetimeFigureOut">
              <a:rPr lang="tr-TR" smtClean="0"/>
              <a:pPr/>
              <a:t>28.11.2019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0D8A9-56CD-47DD-83AB-52B320C78D90}" type="slidenum">
              <a:rPr lang="tr-TR" smtClean="0"/>
              <a:pPr/>
              <a:t>‹#›</a:t>
            </a:fld>
            <a:endParaRPr lang="tr-TR"/>
          </a:p>
        </p:txBody>
      </p:sp>
    </p:spTree>
    <p:extLst>
      <p:ext uri="{BB962C8B-B14F-4D97-AF65-F5344CB8AC3E}">
        <p14:creationId xmlns:p14="http://schemas.microsoft.com/office/powerpoint/2010/main" val="178405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B10D8A9-56CD-47DD-83AB-52B320C78D90}" type="slidenum">
              <a:rPr lang="tr-TR" smtClean="0"/>
              <a:pPr/>
              <a:t>1</a:t>
            </a:fld>
            <a:endParaRPr lang="tr-TR"/>
          </a:p>
        </p:txBody>
      </p:sp>
    </p:spTree>
    <p:extLst>
      <p:ext uri="{BB962C8B-B14F-4D97-AF65-F5344CB8AC3E}">
        <p14:creationId xmlns:p14="http://schemas.microsoft.com/office/powerpoint/2010/main" val="149732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15</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mtClean="0"/>
              <a:t>Çalışmamızın ilerleyen oturumlarında yaşa ve derecesine göre ihmal ve istismarın suç kapsamlarını ve mağdurlarının yasal haklarını etraflıca konuşacağız.</a:t>
            </a:r>
          </a:p>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16</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17</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İstismar çoğunlukla dokunma ile başlamaktadır. Bu nedenle çocukların/gençlerin değer yargılarında karmaşa ortaya çıkmaktadır. Kafası karışan gencin nereden, nasıl yardım isteyeceği konusunda da bilgi eksikliği olabilmektedir </a:t>
            </a:r>
            <a:endParaRPr lang="tr-TR" b="0" i="0"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18</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19</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a:t>
            </a:r>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22</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23</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24</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26</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27</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30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679C576-E9A6-4A34-BB60-CE2FF8AEA680}" type="datetime1">
              <a:rPr lang="en-US" smtClean="0"/>
              <a:t>11/28/2019</a:t>
            </a:fld>
            <a:endParaRPr lang="en-US"/>
          </a:p>
        </p:txBody>
      </p:sp>
      <p:sp>
        <p:nvSpPr>
          <p:cNvPr id="5" name="Footer Placeholder 4"/>
          <p:cNvSpPr>
            <a:spLocks noGrp="1"/>
          </p:cNvSpPr>
          <p:nvPr>
            <p:ph type="ftr" sz="quarter" idx="11"/>
          </p:nvPr>
        </p:nvSpPr>
        <p:spPr/>
        <p:txBody>
          <a:bodyPr/>
          <a:lstStyle/>
          <a:p>
            <a:r>
              <a:rPr lang="en-US" smtClean="0"/>
              <a:t>Şahinbey Rehberlik ve Araştırma Merkezi</a:t>
            </a:r>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71F706-8E23-496A-B9A0-25ADF5E4CF5C}" type="datetime1">
              <a:rPr lang="en-US" smtClean="0"/>
              <a:t>11/28/2019</a:t>
            </a:fld>
            <a:endParaRPr lang="tr-TR"/>
          </a:p>
        </p:txBody>
      </p:sp>
      <p:sp>
        <p:nvSpPr>
          <p:cNvPr id="5" name="Footer Placeholder 4"/>
          <p:cNvSpPr>
            <a:spLocks noGrp="1"/>
          </p:cNvSpPr>
          <p:nvPr>
            <p:ph type="ftr" sz="quarter" idx="11"/>
          </p:nvPr>
        </p:nvSpPr>
        <p:spPr/>
        <p:txBody>
          <a:bodyPr/>
          <a:lstStyle/>
          <a:p>
            <a:r>
              <a:rPr lang="tr-TR" smtClean="0"/>
              <a:t>Şahinbey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7DCB938-DB04-401E-B7AA-3F55E47110C7}" type="datetime1">
              <a:rPr lang="en-US" smtClean="0"/>
              <a:t>11/28/2019</a:t>
            </a:fld>
            <a:endParaRPr lang="tr-TR"/>
          </a:p>
        </p:txBody>
      </p:sp>
      <p:sp>
        <p:nvSpPr>
          <p:cNvPr id="5" name="Footer Placeholder 4"/>
          <p:cNvSpPr>
            <a:spLocks noGrp="1"/>
          </p:cNvSpPr>
          <p:nvPr>
            <p:ph type="ftr" sz="quarter" idx="11"/>
          </p:nvPr>
        </p:nvSpPr>
        <p:spPr/>
        <p:txBody>
          <a:bodyPr/>
          <a:lstStyle/>
          <a:p>
            <a:r>
              <a:rPr lang="tr-TR" smtClean="0"/>
              <a:t>Şahinbey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ED0FFE27-6DB2-4C7B-94C9-D6994B9DF877}" type="datetime1">
              <a:rPr lang="en-US" smtClean="0"/>
              <a:t>11/28/2019</a:t>
            </a:fld>
            <a:endParaRPr lang="tr-TR"/>
          </a:p>
        </p:txBody>
      </p:sp>
      <p:sp>
        <p:nvSpPr>
          <p:cNvPr id="5" name="Footer Placeholder 4"/>
          <p:cNvSpPr>
            <a:spLocks noGrp="1"/>
          </p:cNvSpPr>
          <p:nvPr>
            <p:ph type="ftr" sz="quarter" idx="11"/>
          </p:nvPr>
        </p:nvSpPr>
        <p:spPr/>
        <p:txBody>
          <a:bodyPr/>
          <a:lstStyle/>
          <a:p>
            <a:r>
              <a:rPr lang="tr-TR" smtClean="0"/>
              <a:t>Şahinbey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6554F0-8E43-4949-AE80-C58621157D24}" type="datetime1">
              <a:rPr lang="en-US" smtClean="0"/>
              <a:t>11/28/2019</a:t>
            </a:fld>
            <a:endParaRPr lang="tr-TR"/>
          </a:p>
        </p:txBody>
      </p:sp>
      <p:sp>
        <p:nvSpPr>
          <p:cNvPr id="5" name="Footer Placeholder 4"/>
          <p:cNvSpPr>
            <a:spLocks noGrp="1"/>
          </p:cNvSpPr>
          <p:nvPr>
            <p:ph type="ftr" sz="quarter" idx="11"/>
          </p:nvPr>
        </p:nvSpPr>
        <p:spPr/>
        <p:txBody>
          <a:bodyPr/>
          <a:lstStyle/>
          <a:p>
            <a:r>
              <a:rPr lang="tr-TR" smtClean="0"/>
              <a:t>Şahinbey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BA56137B-2A3E-4872-BE75-7D1BAEEC69AE}" type="datetime1">
              <a:rPr lang="en-US" smtClean="0"/>
              <a:t>11/28/2019</a:t>
            </a:fld>
            <a:endParaRPr lang="tr-TR"/>
          </a:p>
        </p:txBody>
      </p:sp>
      <p:sp>
        <p:nvSpPr>
          <p:cNvPr id="6" name="Footer Placeholder 5"/>
          <p:cNvSpPr>
            <a:spLocks noGrp="1"/>
          </p:cNvSpPr>
          <p:nvPr>
            <p:ph type="ftr" sz="quarter" idx="11"/>
          </p:nvPr>
        </p:nvSpPr>
        <p:spPr/>
        <p:txBody>
          <a:bodyPr/>
          <a:lstStyle/>
          <a:p>
            <a:r>
              <a:rPr lang="tr-TR" smtClean="0"/>
              <a:t>Şahinbey Rehberlik ve Araştırma Merkezi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D2BF3D73-5719-4FA8-88CE-056B9ABFA60A}" type="datetime1">
              <a:rPr lang="en-US" smtClean="0"/>
              <a:t>11/28/2019</a:t>
            </a:fld>
            <a:endParaRPr lang="tr-TR"/>
          </a:p>
        </p:txBody>
      </p:sp>
      <p:sp>
        <p:nvSpPr>
          <p:cNvPr id="8" name="Footer Placeholder 7"/>
          <p:cNvSpPr>
            <a:spLocks noGrp="1"/>
          </p:cNvSpPr>
          <p:nvPr>
            <p:ph type="ftr" sz="quarter" idx="11"/>
          </p:nvPr>
        </p:nvSpPr>
        <p:spPr/>
        <p:txBody>
          <a:bodyPr/>
          <a:lstStyle/>
          <a:p>
            <a:r>
              <a:rPr lang="tr-TR" smtClean="0"/>
              <a:t>Şahinbey Rehberlik ve Araştırma Merkezi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C69FE76-698D-4C4D-82A4-3A3AF14A0C67}" type="datetime1">
              <a:rPr lang="en-US" smtClean="0"/>
              <a:t>11/28/2019</a:t>
            </a:fld>
            <a:endParaRPr lang="tr-TR"/>
          </a:p>
        </p:txBody>
      </p:sp>
      <p:sp>
        <p:nvSpPr>
          <p:cNvPr id="4" name="Footer Placeholder 3"/>
          <p:cNvSpPr>
            <a:spLocks noGrp="1"/>
          </p:cNvSpPr>
          <p:nvPr>
            <p:ph type="ftr" sz="quarter" idx="11"/>
          </p:nvPr>
        </p:nvSpPr>
        <p:spPr/>
        <p:txBody>
          <a:bodyPr/>
          <a:lstStyle/>
          <a:p>
            <a:r>
              <a:rPr lang="tr-TR" smtClean="0"/>
              <a:t>Şahinbey Rehberlik ve Araştırma Merkezi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591EC-6F1C-4D20-BB95-F534E974263E}" type="datetime1">
              <a:rPr lang="en-US" smtClean="0"/>
              <a:t>11/28/2019</a:t>
            </a:fld>
            <a:endParaRPr lang="tr-TR"/>
          </a:p>
        </p:txBody>
      </p:sp>
      <p:sp>
        <p:nvSpPr>
          <p:cNvPr id="3" name="Footer Placeholder 2"/>
          <p:cNvSpPr>
            <a:spLocks noGrp="1"/>
          </p:cNvSpPr>
          <p:nvPr>
            <p:ph type="ftr" sz="quarter" idx="11"/>
          </p:nvPr>
        </p:nvSpPr>
        <p:spPr/>
        <p:txBody>
          <a:bodyPr/>
          <a:lstStyle/>
          <a:p>
            <a:r>
              <a:rPr lang="tr-TR" smtClean="0"/>
              <a:t>Şahinbey Rehberlik ve Araştırma Merkezi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3B6C166-1AFF-4C34-8769-212DFC982379}" type="datetime1">
              <a:rPr lang="en-US" smtClean="0"/>
              <a:t>11/28/2019</a:t>
            </a:fld>
            <a:endParaRPr lang="tr-TR"/>
          </a:p>
        </p:txBody>
      </p:sp>
      <p:sp>
        <p:nvSpPr>
          <p:cNvPr id="6" name="Footer Placeholder 5"/>
          <p:cNvSpPr>
            <a:spLocks noGrp="1"/>
          </p:cNvSpPr>
          <p:nvPr>
            <p:ph type="ftr" sz="quarter" idx="11"/>
          </p:nvPr>
        </p:nvSpPr>
        <p:spPr/>
        <p:txBody>
          <a:bodyPr/>
          <a:lstStyle/>
          <a:p>
            <a:r>
              <a:rPr lang="tr-TR" smtClean="0"/>
              <a:t>Şahinbey Rehberlik ve Araştırma Merkezi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F59BC4-EA56-46AB-B9D1-0869329DBC9B}" type="datetime1">
              <a:rPr lang="en-US" smtClean="0"/>
              <a:t>11/28/2019</a:t>
            </a:fld>
            <a:endParaRPr lang="tr-TR"/>
          </a:p>
        </p:txBody>
      </p:sp>
      <p:sp>
        <p:nvSpPr>
          <p:cNvPr id="6" name="Footer Placeholder 5"/>
          <p:cNvSpPr>
            <a:spLocks noGrp="1"/>
          </p:cNvSpPr>
          <p:nvPr>
            <p:ph type="ftr" sz="quarter" idx="11"/>
          </p:nvPr>
        </p:nvSpPr>
        <p:spPr/>
        <p:txBody>
          <a:bodyPr/>
          <a:lstStyle/>
          <a:p>
            <a:r>
              <a:rPr lang="tr-TR" smtClean="0"/>
              <a:t>Şahinbey Rehberlik ve Araştırma Merkezi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08A5A24-E3E8-42FD-B1E3-EF7C358CE8D2}" type="datetime1">
              <a:rPr lang="en-US" smtClean="0"/>
              <a:t>11/28/2019</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tr-TR" smtClean="0"/>
              <a:t>Şahinbey Rehberlik ve Araştırma Merkezi</a:t>
            </a:r>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ozelguvenlikdunyasi.com/beden-dilinde-kisisel-bolgeler.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google.com.tr/url?sa=i&amp;rct=j&amp;q=&amp;esrc=s&amp;source=images&amp;cd=&amp;cad=rja&amp;uact=8&amp;ved=0CAcQjRxqFQoTCO7Tu4-O08gCFYnPFAod44cONg&amp;url=http://tr.stockfresh.com/image/1555531/thinking-smiley&amp;bvm=bv.105454873,d.bGQ&amp;psig=AFQjCNHmH6km_p699XqOWNmDx5SMOj-sQw&amp;ust=144550130134978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kazanci.com/kho2/ibb/files/tc5377.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xqFQoTCKP6ivCNzsgCFYTYGgod0fcMZQ&amp;url=http://www.pudra.com/anne-cocuk/cocuk-gelisimi/iyi-bir-baba-ogul-iliskisi-nasil-olmali-14036.htm&amp;bvm=bv.105454873,d.bGg&amp;psig=AFQjCNECpynfXQDn2OmZ0Uj7gBRp_sb_VA&amp;ust=14453293621459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tr/url?sa=i&amp;rct=j&amp;q=&amp;esrc=s&amp;source=images&amp;cd=&amp;cad=rja&amp;uact=8&amp;ved=0CAcQjRxqFQoTCMnMoceRzsgCFaafcgodgMMAbQ&amp;url=http://www.hurriyetaile.com/cocuk/cocuk-psikolojisi/cocugunuzu-yeterince-dinliyor-musunuz_17582.html&amp;bvm=bv.105454873,d.bGg&amp;psig=AFQjCNFCiSNJi2oHR0iMU4mSj7ybFSvzSA&amp;ust=1445330395666228"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115616" y="1844824"/>
            <a:ext cx="6859786" cy="3303240"/>
          </a:xfrm>
        </p:spPr>
        <p:txBody>
          <a:bodyPr/>
          <a:lstStyle/>
          <a:p>
            <a:pPr algn="ctr"/>
            <a:r>
              <a:rPr lang="tr-TR" sz="6000" dirty="0">
                <a:effectLst>
                  <a:outerShdw blurRad="38100" dist="38100" dir="2700000" algn="tl">
                    <a:srgbClr val="000000">
                      <a:alpha val="43137"/>
                    </a:srgbClr>
                  </a:outerShdw>
                </a:effectLst>
                <a:latin typeface="Tempus Sans ITC" panose="04020404030D07020202" pitchFamily="82" charset="0"/>
              </a:rPr>
              <a:t>ÇOCUK </a:t>
            </a:r>
            <a:r>
              <a:rPr lang="tr-TR" sz="6000" dirty="0" smtClean="0">
                <a:effectLst>
                  <a:outerShdw blurRad="38100" dist="38100" dir="2700000" algn="tl">
                    <a:srgbClr val="000000">
                      <a:alpha val="43137"/>
                    </a:srgbClr>
                  </a:outerShdw>
                </a:effectLst>
                <a:latin typeface="Tempus Sans ITC" panose="04020404030D07020202" pitchFamily="82" charset="0"/>
              </a:rPr>
              <a:t>İHMALİ </a:t>
            </a:r>
            <a:r>
              <a:rPr lang="tr-TR" sz="6000" dirty="0">
                <a:effectLst>
                  <a:outerShdw blurRad="38100" dist="38100" dir="2700000" algn="tl">
                    <a:srgbClr val="000000">
                      <a:alpha val="43137"/>
                    </a:srgbClr>
                  </a:outerShdw>
                </a:effectLst>
                <a:latin typeface="Tempus Sans ITC" panose="04020404030D07020202" pitchFamily="82" charset="0"/>
              </a:rPr>
              <a:t/>
            </a:r>
            <a:br>
              <a:rPr lang="tr-TR" sz="6000" dirty="0">
                <a:effectLst>
                  <a:outerShdw blurRad="38100" dist="38100" dir="2700000" algn="tl">
                    <a:srgbClr val="000000">
                      <a:alpha val="43137"/>
                    </a:srgbClr>
                  </a:outerShdw>
                </a:effectLst>
                <a:latin typeface="Tempus Sans ITC" panose="04020404030D07020202" pitchFamily="82" charset="0"/>
              </a:rPr>
            </a:br>
            <a:r>
              <a:rPr lang="tr-TR" sz="6000" dirty="0">
                <a:effectLst>
                  <a:outerShdw blurRad="38100" dist="38100" dir="2700000" algn="tl">
                    <a:srgbClr val="000000">
                      <a:alpha val="43137"/>
                    </a:srgbClr>
                  </a:outerShdw>
                </a:effectLst>
                <a:latin typeface="Tempus Sans ITC" panose="04020404030D07020202" pitchFamily="82" charset="0"/>
              </a:rPr>
              <a:t>VE </a:t>
            </a:r>
            <a:r>
              <a:rPr lang="tr-TR" sz="6000" dirty="0" smtClean="0">
                <a:effectLst>
                  <a:outerShdw blurRad="38100" dist="38100" dir="2700000" algn="tl">
                    <a:srgbClr val="000000">
                      <a:alpha val="43137"/>
                    </a:srgbClr>
                  </a:outerShdw>
                </a:effectLst>
                <a:latin typeface="Tempus Sans ITC" panose="04020404030D07020202" pitchFamily="82" charset="0"/>
              </a:rPr>
              <a:t/>
            </a:r>
            <a:br>
              <a:rPr lang="tr-TR" sz="6000" dirty="0" smtClean="0">
                <a:effectLst>
                  <a:outerShdw blurRad="38100" dist="38100" dir="2700000" algn="tl">
                    <a:srgbClr val="000000">
                      <a:alpha val="43137"/>
                    </a:srgbClr>
                  </a:outerShdw>
                </a:effectLst>
                <a:latin typeface="Tempus Sans ITC" panose="04020404030D07020202" pitchFamily="82" charset="0"/>
              </a:rPr>
            </a:br>
            <a:r>
              <a:rPr lang="tr-TR" sz="6000" dirty="0" smtClean="0">
                <a:effectLst>
                  <a:outerShdw blurRad="38100" dist="38100" dir="2700000" algn="tl">
                    <a:srgbClr val="000000">
                      <a:alpha val="43137"/>
                    </a:srgbClr>
                  </a:outerShdw>
                </a:effectLst>
                <a:latin typeface="Tempus Sans ITC" panose="04020404030D07020202" pitchFamily="82" charset="0"/>
              </a:rPr>
              <a:t>İSTİSMARI</a:t>
            </a:r>
            <a:r>
              <a:rPr lang="tr-TR" dirty="0">
                <a:latin typeface="Tempus Sans ITC" panose="04020404030D07020202" pitchFamily="82" charset="0"/>
              </a:rPr>
              <a:t/>
            </a:r>
            <a:br>
              <a:rPr lang="tr-TR" dirty="0">
                <a:latin typeface="Tempus Sans ITC" panose="04020404030D07020202" pitchFamily="82" charset="0"/>
              </a:rPr>
            </a:br>
            <a:endParaRPr lang="tr-TR" dirty="0">
              <a:latin typeface="Tempus Sans ITC" panose="04020404030D07020202" pitchFamily="82" charset="0"/>
            </a:endParaRPr>
          </a:p>
        </p:txBody>
      </p:sp>
      <p:sp>
        <p:nvSpPr>
          <p:cNvPr id="2" name="Altbilgi Yer Tutucusu 1"/>
          <p:cNvSpPr>
            <a:spLocks noGrp="1"/>
          </p:cNvSpPr>
          <p:nvPr>
            <p:ph type="ftr" sz="quarter" idx="11"/>
          </p:nvPr>
        </p:nvSpPr>
        <p:spPr>
          <a:xfrm>
            <a:off x="3059832" y="6381328"/>
            <a:ext cx="3242320" cy="365125"/>
          </a:xfrm>
        </p:spPr>
        <p:txBody>
          <a:bodyPr/>
          <a:lstStyle/>
          <a:p>
            <a:r>
              <a:rPr lang="en-US" dirty="0" err="1" smtClean="0"/>
              <a:t>Şahinbey</a:t>
            </a:r>
            <a:r>
              <a:rPr lang="en-US" dirty="0" smtClean="0"/>
              <a:t> </a:t>
            </a:r>
            <a:r>
              <a:rPr lang="en-US" dirty="0" err="1" smtClean="0"/>
              <a:t>Rehberlik</a:t>
            </a:r>
            <a:r>
              <a:rPr lang="en-US" dirty="0" smtClean="0"/>
              <a:t> </a:t>
            </a:r>
            <a:r>
              <a:rPr lang="en-US" dirty="0" err="1" smtClean="0"/>
              <a:t>ve</a:t>
            </a:r>
            <a:r>
              <a:rPr lang="en-US" dirty="0" smtClean="0"/>
              <a:t> </a:t>
            </a:r>
            <a:r>
              <a:rPr lang="en-US" dirty="0" err="1" smtClean="0"/>
              <a:t>Araştırma</a:t>
            </a:r>
            <a:r>
              <a:rPr lang="en-US" dirty="0" smtClean="0"/>
              <a:t> </a:t>
            </a:r>
            <a:r>
              <a:rPr lang="en-US" dirty="0" err="1" smtClean="0"/>
              <a:t>Merkezi</a:t>
            </a:r>
            <a:endParaRPr lang="en-US"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357" y="0"/>
            <a:ext cx="1791643" cy="2143125"/>
          </a:xfrm>
          <a:prstGeom prst="rect">
            <a:avLst/>
          </a:prstGeom>
        </p:spPr>
      </p:pic>
    </p:spTree>
    <p:extLst>
      <p:ext uri="{BB962C8B-B14F-4D97-AF65-F5344CB8AC3E}">
        <p14:creationId xmlns:p14="http://schemas.microsoft.com/office/powerpoint/2010/main" val="26293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960886"/>
          </a:xfrm>
        </p:spPr>
        <p:txBody>
          <a:bodyPr>
            <a:normAutofit/>
          </a:bodyPr>
          <a:lstStyle/>
          <a:p>
            <a:pPr algn="ctr"/>
            <a:r>
              <a:rPr lang="tr-TR" sz="3600" dirty="0" err="1" smtClean="0">
                <a:solidFill>
                  <a:srgbClr val="00B0F0"/>
                </a:solidFill>
                <a:latin typeface="Tempus Sans ITC" panose="04020404030D07020202" pitchFamily="82" charset="0"/>
              </a:rPr>
              <a:t>Fİzİksel</a:t>
            </a:r>
            <a:r>
              <a:rPr lang="tr-TR" sz="3600" dirty="0" smtClean="0">
                <a:solidFill>
                  <a:srgbClr val="00B0F0"/>
                </a:solidFill>
                <a:latin typeface="Tempus Sans ITC" panose="04020404030D07020202" pitchFamily="82" charset="0"/>
              </a:rPr>
              <a:t> </a:t>
            </a:r>
            <a:r>
              <a:rPr lang="tr-TR" sz="3600" dirty="0" err="1" smtClean="0">
                <a:solidFill>
                  <a:srgbClr val="00B0F0"/>
                </a:solidFill>
                <a:latin typeface="Tempus Sans ITC" panose="04020404030D07020202" pitchFamily="82" charset="0"/>
              </a:rPr>
              <a:t>İstİsmar</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0" y="1628800"/>
            <a:ext cx="9144000" cy="3024336"/>
          </a:xfrm>
        </p:spPr>
        <p:txBody>
          <a:bodyPr>
            <a:noAutofit/>
          </a:bodyPr>
          <a:lstStyle/>
          <a:p>
            <a:pPr>
              <a:lnSpc>
                <a:spcPct val="150000"/>
              </a:lnSpc>
              <a:buNone/>
            </a:pPr>
            <a:r>
              <a:rPr lang="tr-TR" sz="2400" dirty="0" smtClean="0">
                <a:latin typeface="Tempus Sans ITC" panose="04020404030D07020202" pitchFamily="82" charset="0"/>
              </a:rPr>
              <a:t>		Bir yetişkinin otoriteyi sağlama, cezalandırma ya da öfke boşaltma amacı ile elle ve/veya aletle çocuğun vücudunun herhangi bir yerine </a:t>
            </a:r>
            <a:r>
              <a:rPr lang="tr-TR" sz="2400" dirty="0" smtClean="0">
                <a:solidFill>
                  <a:schemeClr val="tx1"/>
                </a:solidFill>
                <a:latin typeface="Tempus Sans ITC" panose="04020404030D07020202" pitchFamily="82" charset="0"/>
              </a:rPr>
              <a:t>iz bırakacak şekilde şiddet uygulayarak çocuğa zarar vermesidir. </a:t>
            </a:r>
            <a:endParaRPr lang="tr-TR" sz="2400" dirty="0">
              <a:solidFill>
                <a:schemeClr val="tx1"/>
              </a:solidFill>
              <a:latin typeface="Tempus Sans ITC" panose="04020404030D07020202" pitchFamily="82" charset="0"/>
            </a:endParaRPr>
          </a:p>
        </p:txBody>
      </p:sp>
      <p:pic>
        <p:nvPicPr>
          <p:cNvPr id="3074" name="Picture 2" descr="C:\Users\rehber 2\Pictures\istism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193" y="3933056"/>
            <a:ext cx="3849615" cy="25683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err="1" smtClean="0">
                <a:solidFill>
                  <a:srgbClr val="00B0F0"/>
                </a:solidFill>
                <a:latin typeface="Tempus Sans ITC" panose="04020404030D07020202" pitchFamily="82" charset="0"/>
              </a:rPr>
              <a:t>Cİnsel</a:t>
            </a:r>
            <a:r>
              <a:rPr lang="tr-TR" sz="3600" dirty="0" smtClean="0">
                <a:solidFill>
                  <a:srgbClr val="00B0F0"/>
                </a:solidFill>
                <a:latin typeface="Tempus Sans ITC" panose="04020404030D07020202" pitchFamily="82" charset="0"/>
              </a:rPr>
              <a:t> </a:t>
            </a:r>
            <a:r>
              <a:rPr lang="tr-TR" sz="3600" dirty="0" err="1" smtClean="0">
                <a:solidFill>
                  <a:srgbClr val="00B0F0"/>
                </a:solidFill>
                <a:latin typeface="Tempus Sans ITC" panose="04020404030D07020202" pitchFamily="82" charset="0"/>
              </a:rPr>
              <a:t>İstİsmar</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457200" y="1646237"/>
            <a:ext cx="8363272" cy="3997341"/>
          </a:xfrm>
        </p:spPr>
        <p:txBody>
          <a:bodyPr>
            <a:noAutofit/>
          </a:bodyPr>
          <a:lstStyle/>
          <a:p>
            <a:pPr>
              <a:lnSpc>
                <a:spcPct val="150000"/>
              </a:lnSpc>
              <a:buNone/>
            </a:pPr>
            <a:r>
              <a:rPr lang="tr-TR" sz="2400" dirty="0" smtClean="0">
                <a:latin typeface="Tempus Sans ITC" panose="04020404030D07020202" pitchFamily="82" charset="0"/>
              </a:rPr>
              <a:t>		Çocuğun kendisinden büyük veya akranları tarafından cinsel haz amacı ile zorla ya da ikna edilerek cinsel etkileşime maruz bırakılmasıdır. </a:t>
            </a:r>
            <a:endParaRPr lang="tr-TR" sz="2400" dirty="0">
              <a:latin typeface="Tempus Sans ITC" panose="04020404030D07020202" pitchFamily="82"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068960"/>
            <a:ext cx="3525217" cy="30603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Altbilgi Yer Tutucusu 4"/>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323528" y="764704"/>
            <a:ext cx="8352928" cy="3156952"/>
          </a:xfrm>
        </p:spPr>
        <p:txBody>
          <a:bodyPr>
            <a:normAutofit/>
          </a:bodyPr>
          <a:lstStyle/>
          <a:p>
            <a:pPr>
              <a:buNone/>
            </a:pPr>
            <a:r>
              <a:rPr lang="tr-TR" sz="3600" dirty="0" smtClean="0">
                <a:solidFill>
                  <a:schemeClr val="tx1">
                    <a:lumMod val="75000"/>
                    <a:lumOff val="25000"/>
                  </a:schemeClr>
                </a:solidFill>
                <a:latin typeface="Tempus Sans ITC" panose="04020404030D07020202" pitchFamily="82" charset="0"/>
              </a:rPr>
              <a:t>	    Cinsel istismar durumlarında çocuğun </a:t>
            </a:r>
            <a:r>
              <a:rPr lang="tr-TR" sz="4800" b="1" dirty="0" smtClean="0">
                <a:solidFill>
                  <a:srgbClr val="FF0000"/>
                </a:solidFill>
                <a:latin typeface="Tempus Sans ITC" panose="04020404030D07020202" pitchFamily="82" charset="0"/>
              </a:rPr>
              <a:t>rızası olup olmadığına </a:t>
            </a:r>
            <a:r>
              <a:rPr lang="tr-TR" sz="4800" dirty="0" smtClean="0">
                <a:solidFill>
                  <a:srgbClr val="7030A0"/>
                </a:solidFill>
                <a:latin typeface="Tempus Sans ITC" panose="04020404030D07020202" pitchFamily="82" charset="0"/>
              </a:rPr>
              <a:t>bakılmaz!</a:t>
            </a:r>
            <a:endParaRPr lang="tr-TR" sz="3600" b="1" dirty="0" smtClean="0">
              <a:solidFill>
                <a:srgbClr val="FFFF00"/>
              </a:solidFill>
              <a:latin typeface="Tempus Sans ITC" panose="04020404030D07020202" pitchFamily="82" charset="0"/>
            </a:endParaRPr>
          </a:p>
          <a:p>
            <a:pPr algn="ctr"/>
            <a:endParaRPr lang="tr-TR" sz="3600" b="1" dirty="0">
              <a:latin typeface="Tempus Sans ITC" panose="04020404030D07020202" pitchFamily="82" charset="0"/>
            </a:endParaRPr>
          </a:p>
        </p:txBody>
      </p:sp>
      <p:pic>
        <p:nvPicPr>
          <p:cNvPr id="4" name="Resim 3"/>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580112" y="3717032"/>
            <a:ext cx="3248980" cy="28051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74"/>
            <a:ext cx="8229600" cy="1143000"/>
          </a:xfrm>
        </p:spPr>
        <p:txBody>
          <a:bodyPr>
            <a:normAutofit/>
          </a:bodyPr>
          <a:lstStyle/>
          <a:p>
            <a:pPr algn="ctr"/>
            <a:r>
              <a:rPr lang="tr-TR" sz="3600" dirty="0" smtClean="0">
                <a:solidFill>
                  <a:srgbClr val="00B0F0"/>
                </a:solidFill>
                <a:latin typeface="Tempus Sans ITC" panose="04020404030D07020202" pitchFamily="82" charset="0"/>
              </a:rPr>
              <a:t>Duygusal </a:t>
            </a:r>
            <a:r>
              <a:rPr lang="tr-TR" sz="3600" dirty="0" err="1" smtClean="0">
                <a:solidFill>
                  <a:srgbClr val="00B0F0"/>
                </a:solidFill>
                <a:latin typeface="Tempus Sans ITC" panose="04020404030D07020202" pitchFamily="82" charset="0"/>
              </a:rPr>
              <a:t>İstİsmar</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3030670" y="1556792"/>
            <a:ext cx="6087018" cy="4608512"/>
          </a:xfrm>
        </p:spPr>
        <p:txBody>
          <a:bodyPr>
            <a:noAutofit/>
          </a:bodyPr>
          <a:lstStyle/>
          <a:p>
            <a:pPr algn="r">
              <a:lnSpc>
                <a:spcPct val="150000"/>
              </a:lnSpc>
              <a:buNone/>
            </a:pPr>
            <a:r>
              <a:rPr lang="tr-TR" sz="2800" dirty="0" smtClean="0">
                <a:latin typeface="Tempus Sans ITC" panose="04020404030D07020202" pitchFamily="82" charset="0"/>
              </a:rPr>
              <a:t>Çocuk ya da ergenin, duygusal ya da ruhsal sağlığında tehlike yaratacak derecede </a:t>
            </a:r>
            <a:r>
              <a:rPr lang="tr-TR" sz="2800" dirty="0" smtClean="0">
                <a:solidFill>
                  <a:srgbClr val="FFC000"/>
                </a:solidFill>
                <a:latin typeface="Tempus Sans ITC" panose="04020404030D07020202" pitchFamily="82" charset="0"/>
              </a:rPr>
              <a:t>sözel tehdit,</a:t>
            </a:r>
            <a:r>
              <a:rPr lang="tr-TR" sz="2800" dirty="0" smtClean="0">
                <a:latin typeface="Tempus Sans ITC" panose="04020404030D07020202" pitchFamily="82" charset="0"/>
              </a:rPr>
              <a:t> </a:t>
            </a:r>
            <a:r>
              <a:rPr lang="tr-TR" sz="2800" dirty="0" smtClean="0">
                <a:solidFill>
                  <a:srgbClr val="00B050"/>
                </a:solidFill>
                <a:latin typeface="Tempus Sans ITC" panose="04020404030D07020202" pitchFamily="82" charset="0"/>
              </a:rPr>
              <a:t>alay</a:t>
            </a:r>
            <a:r>
              <a:rPr lang="tr-TR" sz="2800" dirty="0" smtClean="0">
                <a:latin typeface="Tempus Sans ITC" panose="04020404030D07020202" pitchFamily="82" charset="0"/>
              </a:rPr>
              <a:t> ya da </a:t>
            </a:r>
            <a:r>
              <a:rPr lang="tr-TR" sz="2800" dirty="0" smtClean="0">
                <a:solidFill>
                  <a:schemeClr val="accent5">
                    <a:lumMod val="75000"/>
                  </a:schemeClr>
                </a:solidFill>
                <a:latin typeface="Tempus Sans ITC" panose="04020404030D07020202" pitchFamily="82" charset="0"/>
              </a:rPr>
              <a:t>küçük düşürücü yorumlara</a:t>
            </a:r>
            <a:r>
              <a:rPr lang="tr-TR" sz="2800" dirty="0" smtClean="0">
                <a:latin typeface="Tempus Sans ITC" panose="04020404030D07020202" pitchFamily="82" charset="0"/>
              </a:rPr>
              <a:t> maruz kalmasıdır. </a:t>
            </a:r>
          </a:p>
          <a:p>
            <a:pPr algn="ctr">
              <a:lnSpc>
                <a:spcPct val="150000"/>
              </a:lnSpc>
              <a:buNone/>
            </a:pPr>
            <a:endParaRPr lang="tr-TR" sz="2800" b="1" dirty="0">
              <a:latin typeface="Tempus Sans ITC" panose="04020404030D07020202" pitchFamily="82"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68961"/>
            <a:ext cx="3600400" cy="37890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139952" y="1628800"/>
            <a:ext cx="4860032" cy="3314156"/>
          </a:xfrm>
          <a:prstGeom prst="rect">
            <a:avLst/>
          </a:prstGeom>
        </p:spPr>
      </p:pic>
      <p:sp>
        <p:nvSpPr>
          <p:cNvPr id="2" name="1 Başlık"/>
          <p:cNvSpPr>
            <a:spLocks noGrp="1"/>
          </p:cNvSpPr>
          <p:nvPr>
            <p:ph type="title"/>
          </p:nvPr>
        </p:nvSpPr>
        <p:spPr/>
        <p:txBody>
          <a:bodyPr>
            <a:normAutofit/>
          </a:bodyPr>
          <a:lstStyle/>
          <a:p>
            <a:pPr algn="ctr"/>
            <a:r>
              <a:rPr lang="tr-TR" sz="3600" dirty="0" err="1" smtClean="0">
                <a:solidFill>
                  <a:srgbClr val="00B0F0"/>
                </a:solidFill>
                <a:latin typeface="Tempus Sans ITC" panose="04020404030D07020202" pitchFamily="82" charset="0"/>
              </a:rPr>
              <a:t>Ekonomİk</a:t>
            </a:r>
            <a:r>
              <a:rPr lang="tr-TR" sz="3600" dirty="0" smtClean="0">
                <a:solidFill>
                  <a:srgbClr val="00B0F0"/>
                </a:solidFill>
                <a:latin typeface="Tempus Sans ITC" panose="04020404030D07020202" pitchFamily="82" charset="0"/>
              </a:rPr>
              <a:t> </a:t>
            </a:r>
            <a:r>
              <a:rPr lang="tr-TR" sz="3600" dirty="0" err="1" smtClean="0">
                <a:solidFill>
                  <a:srgbClr val="00B0F0"/>
                </a:solidFill>
                <a:latin typeface="Tempus Sans ITC" panose="04020404030D07020202" pitchFamily="82" charset="0"/>
              </a:rPr>
              <a:t>İstİsmar</a:t>
            </a:r>
            <a:r>
              <a:rPr lang="tr-TR" sz="3600" dirty="0" smtClean="0">
                <a:solidFill>
                  <a:srgbClr val="00B0F0"/>
                </a:solidFill>
                <a:latin typeface="Tempus Sans ITC" panose="04020404030D07020202" pitchFamily="82" charset="0"/>
              </a:rPr>
              <a:t> </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107504" y="1628800"/>
            <a:ext cx="5544616" cy="3600400"/>
          </a:xfrm>
        </p:spPr>
        <p:txBody>
          <a:bodyPr>
            <a:normAutofit fontScale="92500" lnSpcReduction="20000"/>
          </a:bodyPr>
          <a:lstStyle/>
          <a:p>
            <a:pPr>
              <a:lnSpc>
                <a:spcPct val="150000"/>
              </a:lnSpc>
              <a:buNone/>
            </a:pPr>
            <a:r>
              <a:rPr lang="tr-TR" sz="2400" dirty="0" smtClean="0">
                <a:latin typeface="Tempus Sans ITC" panose="04020404030D07020202" pitchFamily="82" charset="0"/>
              </a:rPr>
              <a:t>Çocuğun, </a:t>
            </a:r>
          </a:p>
          <a:p>
            <a:pPr>
              <a:lnSpc>
                <a:spcPct val="150000"/>
              </a:lnSpc>
              <a:buNone/>
            </a:pPr>
            <a:r>
              <a:rPr lang="tr-TR" sz="2400" dirty="0" smtClean="0">
                <a:solidFill>
                  <a:srgbClr val="FFC000"/>
                </a:solidFill>
                <a:latin typeface="Tempus Sans ITC" panose="04020404030D07020202" pitchFamily="82" charset="0"/>
              </a:rPr>
              <a:t>gelişimini engelleyici, </a:t>
            </a:r>
          </a:p>
          <a:p>
            <a:pPr>
              <a:lnSpc>
                <a:spcPct val="150000"/>
              </a:lnSpc>
              <a:buNone/>
            </a:pPr>
            <a:r>
              <a:rPr lang="tr-TR" sz="2400" dirty="0" smtClean="0">
                <a:solidFill>
                  <a:srgbClr val="00B050"/>
                </a:solidFill>
                <a:latin typeface="Tempus Sans ITC" panose="04020404030D07020202" pitchFamily="82" charset="0"/>
              </a:rPr>
              <a:t>haklarını ihlal edici </a:t>
            </a:r>
            <a:r>
              <a:rPr lang="tr-TR" sz="2400" dirty="0" smtClean="0">
                <a:latin typeface="Tempus Sans ITC" panose="04020404030D07020202" pitchFamily="82" charset="0"/>
              </a:rPr>
              <a:t>işlerde ya da </a:t>
            </a:r>
          </a:p>
          <a:p>
            <a:pPr>
              <a:lnSpc>
                <a:spcPct val="150000"/>
              </a:lnSpc>
              <a:buNone/>
            </a:pPr>
            <a:r>
              <a:rPr lang="tr-TR" sz="2400" dirty="0" smtClean="0">
                <a:solidFill>
                  <a:srgbClr val="00B0F0"/>
                </a:solidFill>
                <a:latin typeface="Tempus Sans ITC" panose="04020404030D07020202" pitchFamily="82" charset="0"/>
              </a:rPr>
              <a:t>düşük ücretli iş gücü olarak çalışması </a:t>
            </a:r>
          </a:p>
          <a:p>
            <a:pPr>
              <a:lnSpc>
                <a:spcPct val="150000"/>
              </a:lnSpc>
              <a:buNone/>
            </a:pPr>
            <a:r>
              <a:rPr lang="tr-TR" sz="2400" dirty="0" smtClean="0">
                <a:latin typeface="Tempus Sans ITC" panose="04020404030D07020202" pitchFamily="82" charset="0"/>
              </a:rPr>
              <a:t>ya da çalıştırılması </a:t>
            </a:r>
          </a:p>
          <a:p>
            <a:pPr>
              <a:lnSpc>
                <a:spcPct val="150000"/>
              </a:lnSpc>
              <a:buNone/>
            </a:pPr>
            <a:r>
              <a:rPr lang="tr-TR" sz="2400" b="1" dirty="0" smtClean="0">
                <a:solidFill>
                  <a:srgbClr val="FF0000"/>
                </a:solidFill>
                <a:latin typeface="Tempus Sans ITC" panose="04020404030D07020202" pitchFamily="82" charset="0"/>
              </a:rPr>
              <a:t>ekonomik istismar </a:t>
            </a:r>
            <a:r>
              <a:rPr lang="tr-TR" sz="2400" dirty="0" smtClean="0">
                <a:latin typeface="Tempus Sans ITC" panose="04020404030D07020202" pitchFamily="82" charset="0"/>
              </a:rPr>
              <a:t>olarak tanımlanmaktadır.</a:t>
            </a:r>
          </a:p>
        </p:txBody>
      </p:sp>
      <p:sp>
        <p:nvSpPr>
          <p:cNvPr id="5" name="Altbilgi Yer Tutucusu 4"/>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283968" y="1556792"/>
            <a:ext cx="4588542" cy="4608512"/>
          </a:xfrm>
        </p:spPr>
        <p:txBody>
          <a:bodyPr>
            <a:normAutofit/>
          </a:bodyPr>
          <a:lstStyle/>
          <a:p>
            <a:pPr>
              <a:lnSpc>
                <a:spcPct val="150000"/>
              </a:lnSpc>
              <a:buNone/>
            </a:pPr>
            <a:r>
              <a:rPr lang="tr-TR" sz="2800" dirty="0" smtClean="0">
                <a:latin typeface="Tempus Sans ITC" panose="04020404030D07020202" pitchFamily="82" charset="0"/>
              </a:rPr>
              <a:t>	İhmal ve istismarda yapılan davranışın, mutlaka </a:t>
            </a:r>
            <a:r>
              <a:rPr lang="tr-TR" sz="2800" dirty="0" smtClean="0">
                <a:solidFill>
                  <a:srgbClr val="FFC000"/>
                </a:solidFill>
                <a:latin typeface="Tempus Sans ITC" panose="04020404030D07020202" pitchFamily="82" charset="0"/>
              </a:rPr>
              <a:t>çocuk tarafından algılanması</a:t>
            </a:r>
            <a:r>
              <a:rPr lang="tr-TR" sz="2800" dirty="0" smtClean="0">
                <a:latin typeface="Tempus Sans ITC" panose="04020404030D07020202" pitchFamily="82" charset="0"/>
              </a:rPr>
              <a:t> ya da </a:t>
            </a:r>
            <a:r>
              <a:rPr lang="tr-TR" sz="2800" dirty="0" smtClean="0">
                <a:solidFill>
                  <a:srgbClr val="00B050"/>
                </a:solidFill>
                <a:latin typeface="Tempus Sans ITC" panose="04020404030D07020202" pitchFamily="82" charset="0"/>
              </a:rPr>
              <a:t>erişkin tarafından bilinçli olarak yapılması</a:t>
            </a:r>
            <a:r>
              <a:rPr lang="tr-TR" sz="2800" dirty="0" smtClean="0">
                <a:latin typeface="Tempus Sans ITC" panose="04020404030D07020202" pitchFamily="82" charset="0"/>
              </a:rPr>
              <a:t> gerekli değildir.</a:t>
            </a:r>
            <a:endParaRPr lang="tr-TR" sz="2800" dirty="0">
              <a:latin typeface="Tempus Sans ITC" panose="04020404030D07020202" pitchFamily="82" charset="0"/>
            </a:endParaRPr>
          </a:p>
        </p:txBody>
      </p:sp>
      <p:sp>
        <p:nvSpPr>
          <p:cNvPr id="5" name="1 Başlık"/>
          <p:cNvSpPr txBox="1">
            <a:spLocks/>
          </p:cNvSpPr>
          <p:nvPr/>
        </p:nvSpPr>
        <p:spPr>
          <a:xfrm>
            <a:off x="642910" y="714356"/>
            <a:ext cx="8229600" cy="71438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tr-TR" sz="360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Tempus Sans ITC" panose="04020404030D07020202" pitchFamily="82" charset="0"/>
                <a:ea typeface="+mj-ea"/>
                <a:cs typeface="+mj-cs"/>
              </a:rPr>
              <a:t>İhmal ve İstismar Nedir?</a:t>
            </a:r>
            <a:endParaRPr kumimoji="0" lang="tr-TR" sz="3600" i="0" u="none" strike="noStrike" kern="1200" cap="none" spc="0" normalizeH="0" baseline="0" noProof="0" dirty="0">
              <a:ln>
                <a:noFill/>
              </a:ln>
              <a:solidFill>
                <a:srgbClr val="00B0F0"/>
              </a:solidFill>
              <a:effectLst>
                <a:outerShdw blurRad="38100" dist="25500" dir="5400000" algn="tl" rotWithShape="0">
                  <a:srgbClr val="000000">
                    <a:satMod val="180000"/>
                    <a:alpha val="75000"/>
                  </a:srgbClr>
                </a:outerShdw>
              </a:effectLst>
              <a:uLnTx/>
              <a:uFillTx/>
              <a:latin typeface="Tempus Sans ITC" panose="04020404030D07020202" pitchFamily="82" charset="0"/>
              <a:ea typeface="+mj-ea"/>
              <a:cs typeface="+mj-cs"/>
            </a:endParaRPr>
          </a:p>
        </p:txBody>
      </p:sp>
      <p:pic>
        <p:nvPicPr>
          <p:cNvPr id="2" name="Resim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2910" y="1988840"/>
            <a:ext cx="3137002" cy="41764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95536" y="1700808"/>
            <a:ext cx="8352928" cy="4824536"/>
          </a:xfrm>
          <a:prstGeom prst="rect">
            <a:avLst/>
          </a:prstGeom>
        </p:spPr>
      </p:pic>
      <p:sp>
        <p:nvSpPr>
          <p:cNvPr id="4" name="3 Başlık"/>
          <p:cNvSpPr>
            <a:spLocks noGrp="1"/>
          </p:cNvSpPr>
          <p:nvPr>
            <p:ph type="title"/>
          </p:nvPr>
        </p:nvSpPr>
        <p:spPr>
          <a:xfrm>
            <a:off x="457200" y="285736"/>
            <a:ext cx="8229600" cy="1143000"/>
          </a:xfrm>
        </p:spPr>
        <p:txBody>
          <a:bodyPr>
            <a:normAutofit/>
          </a:bodyPr>
          <a:lstStyle/>
          <a:p>
            <a:pPr algn="ctr"/>
            <a:r>
              <a:rPr lang="tr-TR" sz="3600" dirty="0" smtClean="0">
                <a:solidFill>
                  <a:srgbClr val="00B0F0"/>
                </a:solidFill>
                <a:latin typeface="Tempus Sans ITC" panose="04020404030D07020202" pitchFamily="82" charset="0"/>
              </a:rPr>
              <a:t>İhmal Ve </a:t>
            </a:r>
            <a:r>
              <a:rPr lang="tr-TR" sz="3600" dirty="0" err="1" smtClean="0">
                <a:solidFill>
                  <a:srgbClr val="00B0F0"/>
                </a:solidFill>
                <a:latin typeface="Tempus Sans ITC" panose="04020404030D07020202" pitchFamily="82" charset="0"/>
              </a:rPr>
              <a:t>İstİsmar</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467544" y="1772816"/>
            <a:ext cx="4680520" cy="3816424"/>
          </a:xfrm>
        </p:spPr>
        <p:txBody>
          <a:bodyPr>
            <a:normAutofit/>
          </a:bodyPr>
          <a:lstStyle/>
          <a:p>
            <a:pPr>
              <a:lnSpc>
                <a:spcPct val="150000"/>
              </a:lnSpc>
              <a:buNone/>
            </a:pPr>
            <a:r>
              <a:rPr lang="tr-TR" sz="2400" dirty="0" smtClean="0">
                <a:latin typeface="Tempus Sans ITC" panose="04020404030D07020202" pitchFamily="82" charset="0"/>
              </a:rPr>
              <a:t>İhmal ve istismarın </a:t>
            </a:r>
          </a:p>
          <a:p>
            <a:pPr>
              <a:lnSpc>
                <a:spcPct val="150000"/>
              </a:lnSpc>
              <a:buNone/>
            </a:pPr>
            <a:r>
              <a:rPr lang="tr-TR" sz="2400" dirty="0" smtClean="0">
                <a:latin typeface="Tempus Sans ITC" panose="04020404030D07020202" pitchFamily="82" charset="0"/>
              </a:rPr>
              <a:t>her türlüsü</a:t>
            </a:r>
          </a:p>
          <a:p>
            <a:pPr>
              <a:lnSpc>
                <a:spcPct val="150000"/>
              </a:lnSpc>
              <a:buNone/>
            </a:pPr>
            <a:r>
              <a:rPr lang="tr-TR" sz="2400" b="1" dirty="0" smtClean="0">
                <a:solidFill>
                  <a:srgbClr val="00B050"/>
                </a:solidFill>
                <a:latin typeface="Tempus Sans ITC" panose="04020404030D07020202" pitchFamily="82" charset="0"/>
              </a:rPr>
              <a:t>Türk Ceza Kanununda</a:t>
            </a:r>
          </a:p>
          <a:p>
            <a:pPr>
              <a:lnSpc>
                <a:spcPct val="150000"/>
              </a:lnSpc>
              <a:buNone/>
            </a:pPr>
            <a:r>
              <a:rPr lang="tr-TR" sz="2400" b="1" dirty="0" smtClean="0">
                <a:solidFill>
                  <a:srgbClr val="FF0000"/>
                </a:solidFill>
                <a:latin typeface="Tempus Sans ITC" panose="04020404030D07020202" pitchFamily="82" charset="0"/>
              </a:rPr>
              <a:t>suçtur.</a:t>
            </a:r>
          </a:p>
          <a:p>
            <a:pPr>
              <a:lnSpc>
                <a:spcPct val="150000"/>
              </a:lnSpc>
            </a:pPr>
            <a:endParaRPr lang="tr-TR" sz="2400" dirty="0" smtClean="0">
              <a:latin typeface="Tempus Sans ITC" panose="04020404030D07020202" pitchFamily="82" charset="0"/>
            </a:endParaRPr>
          </a:p>
          <a:p>
            <a:pPr>
              <a:lnSpc>
                <a:spcPct val="150000"/>
              </a:lnSpc>
            </a:pPr>
            <a:endParaRPr lang="tr-TR" sz="2400" dirty="0">
              <a:latin typeface="Tempus Sans ITC" panose="04020404030D07020202" pitchFamily="82" charset="0"/>
            </a:endParaRPr>
          </a:p>
        </p:txBody>
      </p:sp>
      <p:sp>
        <p:nvSpPr>
          <p:cNvPr id="5" name="Altbilgi Yer Tutucusu 4"/>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1121" t="1284" r="1020" b="18479"/>
          <a:stretch/>
        </p:blipFill>
        <p:spPr>
          <a:xfrm>
            <a:off x="396748" y="692696"/>
            <a:ext cx="8315058" cy="3125818"/>
          </a:xfrm>
        </p:spPr>
      </p:pic>
      <p:sp>
        <p:nvSpPr>
          <p:cNvPr id="6" name="Metin kutusu 5"/>
          <p:cNvSpPr txBox="1"/>
          <p:nvPr/>
        </p:nvSpPr>
        <p:spPr>
          <a:xfrm>
            <a:off x="139130" y="4077072"/>
            <a:ext cx="8820422" cy="1900520"/>
          </a:xfrm>
          <a:prstGeom prst="rect">
            <a:avLst/>
          </a:prstGeom>
          <a:noFill/>
        </p:spPr>
        <p:txBody>
          <a:bodyPr wrap="square" rtlCol="0">
            <a:spAutoFit/>
          </a:bodyPr>
          <a:lstStyle/>
          <a:p>
            <a:pPr>
              <a:lnSpc>
                <a:spcPct val="150000"/>
              </a:lnSpc>
            </a:pPr>
            <a:r>
              <a:rPr lang="tr-TR" sz="2000" dirty="0" smtClean="0">
                <a:latin typeface="Tempus Sans ITC" panose="04020404030D07020202" pitchFamily="82" charset="0"/>
              </a:rPr>
              <a:t>       Çocukların sürekli eleştirilmesinin, aşağılanmasının, korkutulmasının, görmezden gelinmesinin, yaşının ve gücünün üstünde isteklerde bulunulmasının, sevgisiz, ilgisiz ve desteksiz bırakılmasının </a:t>
            </a:r>
            <a:r>
              <a:rPr lang="tr-TR" sz="2000" b="1" dirty="0" smtClean="0">
                <a:solidFill>
                  <a:srgbClr val="FFC000"/>
                </a:solidFill>
                <a:latin typeface="Tempus Sans ITC" panose="04020404030D07020202" pitchFamily="82" charset="0"/>
              </a:rPr>
              <a:t>Duygusal İstismar ve İhmal</a:t>
            </a:r>
            <a:r>
              <a:rPr lang="tr-TR" sz="2000" dirty="0" smtClean="0">
                <a:latin typeface="Tempus Sans ITC" panose="04020404030D07020202" pitchFamily="82" charset="0"/>
              </a:rPr>
              <a:t> olduğunu biliyor musunuz?</a:t>
            </a:r>
            <a:endParaRPr lang="tr-TR" sz="2000" dirty="0">
              <a:latin typeface="Tempus Sans ITC" panose="04020404030D07020202" pitchFamily="82" charset="0"/>
            </a:endParaRPr>
          </a:p>
        </p:txBody>
      </p:sp>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pPr algn="ctr"/>
            <a:r>
              <a:rPr lang="tr-TR" sz="3600" dirty="0" err="1" smtClean="0">
                <a:solidFill>
                  <a:srgbClr val="00B0F0"/>
                </a:solidFill>
                <a:latin typeface="Tempus Sans ITC" panose="04020404030D07020202" pitchFamily="82" charset="0"/>
              </a:rPr>
              <a:t>Kİşİsel</a:t>
            </a:r>
            <a:r>
              <a:rPr lang="tr-TR" sz="3600" dirty="0" smtClean="0">
                <a:solidFill>
                  <a:srgbClr val="00B0F0"/>
                </a:solidFill>
                <a:latin typeface="Tempus Sans ITC" panose="04020404030D07020202" pitchFamily="82" charset="0"/>
              </a:rPr>
              <a:t> Bölgeler</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4716016" y="2175691"/>
            <a:ext cx="3816424" cy="4171026"/>
          </a:xfrm>
        </p:spPr>
        <p:txBody>
          <a:bodyPr>
            <a:normAutofit/>
          </a:bodyPr>
          <a:lstStyle/>
          <a:p>
            <a:pPr algn="r">
              <a:buNone/>
            </a:pPr>
            <a:r>
              <a:rPr lang="tr-TR" sz="3600" dirty="0" smtClean="0">
                <a:solidFill>
                  <a:srgbClr val="92D050"/>
                </a:solidFill>
                <a:latin typeface="Tempus Sans ITC" panose="04020404030D07020202" pitchFamily="82" charset="0"/>
              </a:rPr>
              <a:t>İstismar </a:t>
            </a:r>
          </a:p>
          <a:p>
            <a:pPr algn="r">
              <a:buNone/>
            </a:pPr>
            <a:r>
              <a:rPr lang="tr-TR" sz="3600" dirty="0" smtClean="0">
                <a:solidFill>
                  <a:srgbClr val="92D050"/>
                </a:solidFill>
                <a:latin typeface="Tempus Sans ITC" panose="04020404030D07020202" pitchFamily="82" charset="0"/>
              </a:rPr>
              <a:t>çoğunlukla </a:t>
            </a:r>
          </a:p>
          <a:p>
            <a:pPr algn="r">
              <a:buNone/>
            </a:pPr>
            <a:r>
              <a:rPr lang="tr-TR" sz="3600" dirty="0" smtClean="0">
                <a:solidFill>
                  <a:srgbClr val="92D050"/>
                </a:solidFill>
                <a:latin typeface="Tempus Sans ITC" panose="04020404030D07020202" pitchFamily="82" charset="0"/>
              </a:rPr>
              <a:t>dokunma </a:t>
            </a:r>
          </a:p>
          <a:p>
            <a:pPr algn="r">
              <a:buNone/>
            </a:pPr>
            <a:r>
              <a:rPr lang="tr-TR" sz="3600" dirty="0" smtClean="0">
                <a:solidFill>
                  <a:srgbClr val="92D050"/>
                </a:solidFill>
                <a:latin typeface="Tempus Sans ITC" panose="04020404030D07020202" pitchFamily="82" charset="0"/>
              </a:rPr>
              <a:t>ile </a:t>
            </a:r>
          </a:p>
          <a:p>
            <a:pPr algn="r">
              <a:buNone/>
            </a:pPr>
            <a:r>
              <a:rPr lang="tr-TR" sz="3600" dirty="0">
                <a:solidFill>
                  <a:srgbClr val="92D050"/>
                </a:solidFill>
                <a:latin typeface="Tempus Sans ITC" panose="04020404030D07020202" pitchFamily="82" charset="0"/>
              </a:rPr>
              <a:t>b</a:t>
            </a:r>
            <a:r>
              <a:rPr lang="tr-TR" sz="3600" dirty="0" smtClean="0">
                <a:solidFill>
                  <a:srgbClr val="92D050"/>
                </a:solidFill>
                <a:latin typeface="Tempus Sans ITC" panose="04020404030D07020202" pitchFamily="82" charset="0"/>
              </a:rPr>
              <a:t>aşlamaktadır</a:t>
            </a:r>
            <a:r>
              <a:rPr lang="tr-TR" sz="3600" dirty="0">
                <a:solidFill>
                  <a:srgbClr val="92D050"/>
                </a:solidFill>
                <a:latin typeface="Tempus Sans ITC" panose="04020404030D07020202" pitchFamily="82" charset="0"/>
              </a:rPr>
              <a:t>.</a:t>
            </a:r>
            <a:r>
              <a:rPr lang="tr-TR" sz="3600" dirty="0" smtClean="0">
                <a:solidFill>
                  <a:srgbClr val="92D050"/>
                </a:solidFill>
                <a:latin typeface="Tempus Sans ITC" panose="04020404030D07020202" pitchFamily="82" charset="0"/>
              </a:rPr>
              <a:t> </a:t>
            </a:r>
          </a:p>
          <a:p>
            <a:pPr algn="r"/>
            <a:endParaRPr lang="tr-TR" dirty="0" smtClean="0">
              <a:latin typeface="Tempus Sans ITC" panose="04020404030D07020202" pitchFamily="82" charset="0"/>
            </a:endParaRPr>
          </a:p>
          <a:p>
            <a:pPr algn="r"/>
            <a:endParaRPr lang="tr-TR" dirty="0">
              <a:latin typeface="Tempus Sans ITC" panose="04020404030D07020202" pitchFamily="82" charset="0"/>
            </a:endParaRPr>
          </a:p>
        </p:txBody>
      </p:sp>
      <p:pic>
        <p:nvPicPr>
          <p:cNvPr id="2" name="Resim 1"/>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611560" y="2204864"/>
            <a:ext cx="4536504" cy="41044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Altbilgi Yer Tutucusu 4"/>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8686800" cy="792088"/>
          </a:xfrm>
        </p:spPr>
        <p:txBody>
          <a:bodyPr>
            <a:normAutofit/>
          </a:bodyPr>
          <a:lstStyle/>
          <a:p>
            <a:pPr algn="ctr"/>
            <a:r>
              <a:rPr lang="tr-TR" sz="3600" dirty="0" err="1" smtClean="0">
                <a:solidFill>
                  <a:srgbClr val="00B0F0"/>
                </a:solidFill>
                <a:latin typeface="Tempus Sans ITC" panose="04020404030D07020202" pitchFamily="82" charset="0"/>
              </a:rPr>
              <a:t>Kİşİsel</a:t>
            </a:r>
            <a:r>
              <a:rPr lang="tr-TR" sz="3600" dirty="0" smtClean="0">
                <a:solidFill>
                  <a:srgbClr val="00B0F0"/>
                </a:solidFill>
                <a:latin typeface="Tempus Sans ITC" panose="04020404030D07020202" pitchFamily="82" charset="0"/>
              </a:rPr>
              <a:t> Bölgeler</a:t>
            </a:r>
            <a:endParaRPr lang="tr-TR" sz="3600" dirty="0">
              <a:solidFill>
                <a:srgbClr val="00B0F0"/>
              </a:solidFill>
              <a:latin typeface="Tempus Sans ITC" panose="04020404030D07020202" pitchFamily="82" charset="0"/>
            </a:endParaRPr>
          </a:p>
        </p:txBody>
      </p:sp>
      <p:pic>
        <p:nvPicPr>
          <p:cNvPr id="1026" name="Picture 2" descr="F:\ihmal istismar\kişisel sınır.jpg"/>
          <p:cNvPicPr>
            <a:picLocks noGrp="1" noChangeAspect="1" noChangeArrowheads="1"/>
          </p:cNvPicPr>
          <p:nvPr>
            <p:ph sz="quarter" idx="13"/>
          </p:nvPr>
        </p:nvPicPr>
        <p:blipFill>
          <a:blip r:embed="rId3" cstate="print"/>
          <a:stretch>
            <a:fillRect/>
          </a:stretch>
        </p:blipFill>
        <p:spPr bwMode="auto">
          <a:xfrm>
            <a:off x="1403648" y="1772816"/>
            <a:ext cx="6336704" cy="4325643"/>
          </a:xfrm>
          <a:prstGeom prst="rect">
            <a:avLst/>
          </a:prstGeom>
          <a:noFill/>
        </p:spPr>
      </p:pic>
      <p:sp>
        <p:nvSpPr>
          <p:cNvPr id="5" name="4 Dikdörtgen"/>
          <p:cNvSpPr/>
          <p:nvPr/>
        </p:nvSpPr>
        <p:spPr>
          <a:xfrm>
            <a:off x="179512" y="6286520"/>
            <a:ext cx="8750206" cy="369332"/>
          </a:xfrm>
          <a:prstGeom prst="rect">
            <a:avLst/>
          </a:prstGeom>
        </p:spPr>
        <p:txBody>
          <a:bodyPr wrap="square">
            <a:spAutoFit/>
          </a:bodyPr>
          <a:lstStyle/>
          <a:p>
            <a:pPr algn="ctr"/>
            <a:r>
              <a:rPr lang="tr-TR" u="sng" dirty="0" smtClean="0">
                <a:hlinkClick r:id="rId4"/>
              </a:rPr>
              <a:t>http://www.</a:t>
            </a:r>
            <a:r>
              <a:rPr lang="tr-TR" u="sng" dirty="0" err="1" smtClean="0">
                <a:hlinkClick r:id="rId4"/>
              </a:rPr>
              <a:t>ozelguvenlikdunyasi</a:t>
            </a:r>
            <a:r>
              <a:rPr lang="tr-TR" u="sng" dirty="0" smtClean="0">
                <a:hlinkClick r:id="rId4"/>
              </a:rPr>
              <a:t>.com/beden-dilinde-</a:t>
            </a:r>
            <a:r>
              <a:rPr lang="tr-TR" u="sng" dirty="0" err="1" smtClean="0">
                <a:hlinkClick r:id="rId4"/>
              </a:rPr>
              <a:t>kisisel</a:t>
            </a:r>
            <a:r>
              <a:rPr lang="tr-TR" u="sng" dirty="0" smtClean="0">
                <a:hlinkClick r:id="rId4"/>
              </a:rPr>
              <a:t>-</a:t>
            </a:r>
            <a:r>
              <a:rPr lang="tr-TR" u="sng" dirty="0" err="1" smtClean="0">
                <a:hlinkClick r:id="rId4"/>
              </a:rPr>
              <a:t>bolgeler</a:t>
            </a:r>
            <a:r>
              <a:rPr lang="tr-TR" u="sng" dirty="0" smtClean="0">
                <a:hlinkClick r:id="rId4"/>
              </a:rPr>
              <a:t>.html</a:t>
            </a:r>
            <a:r>
              <a:rPr lang="tr-TR" dirty="0" smtClean="0"/>
              <a:t> </a:t>
            </a:r>
            <a:endParaRPr lang="tr-TR" dirty="0"/>
          </a:p>
        </p:txBody>
      </p:sp>
      <p:sp>
        <p:nvSpPr>
          <p:cNvPr id="3" name="Altbilgi Yer Tutucusu 2"/>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1143000"/>
          </a:xfrm>
        </p:spPr>
        <p:txBody>
          <a:bodyPr/>
          <a:lstStyle/>
          <a:p>
            <a:pPr algn="ctr"/>
            <a:r>
              <a:rPr lang="tr-TR" dirty="0" smtClean="0">
                <a:solidFill>
                  <a:srgbClr val="00B0F0"/>
                </a:solidFill>
                <a:latin typeface="Tempus Sans ITC" panose="04020404030D07020202" pitchFamily="82" charset="0"/>
              </a:rPr>
              <a:t>“Çocuk” </a:t>
            </a:r>
            <a:r>
              <a:rPr lang="tr-TR" dirty="0" err="1" smtClean="0">
                <a:solidFill>
                  <a:srgbClr val="00B0F0"/>
                </a:solidFill>
                <a:latin typeface="Tempus Sans ITC" panose="04020404030D07020202" pitchFamily="82" charset="0"/>
              </a:rPr>
              <a:t>Kİmdİr</a:t>
            </a:r>
            <a:r>
              <a:rPr lang="tr-TR" dirty="0" smtClean="0">
                <a:solidFill>
                  <a:srgbClr val="00B0F0"/>
                </a:solidFill>
                <a:latin typeface="Tempus Sans ITC" panose="04020404030D07020202" pitchFamily="82" charset="0"/>
              </a:rPr>
              <a:t>?</a:t>
            </a:r>
            <a:endParaRPr lang="tr-TR"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1348170" y="5373216"/>
            <a:ext cx="6447660" cy="869832"/>
          </a:xfrm>
        </p:spPr>
        <p:txBody>
          <a:bodyPr>
            <a:normAutofit/>
          </a:bodyPr>
          <a:lstStyle/>
          <a:p>
            <a:pPr>
              <a:buNone/>
            </a:pPr>
            <a:r>
              <a:rPr lang="tr-TR" dirty="0" smtClean="0">
                <a:latin typeface="Tempus Sans ITC" panose="04020404030D07020202" pitchFamily="82" charset="0"/>
              </a:rPr>
              <a:t>                  </a:t>
            </a:r>
            <a:r>
              <a:rPr lang="tr-TR" sz="2400" dirty="0" smtClean="0">
                <a:latin typeface="Tempus Sans ITC" panose="04020404030D07020202" pitchFamily="82" charset="0"/>
              </a:rPr>
              <a:t>Yaşın altındaki her birey, çocuktur.</a:t>
            </a:r>
            <a:endParaRPr lang="tr-TR" sz="2400" dirty="0">
              <a:latin typeface="Tempus Sans ITC" panose="04020404030D07020202" pitchFamily="82" charset="0"/>
            </a:endParaRPr>
          </a:p>
        </p:txBody>
      </p:sp>
      <p:sp>
        <p:nvSpPr>
          <p:cNvPr id="5" name="4 Aşağı Ok"/>
          <p:cNvSpPr/>
          <p:nvPr/>
        </p:nvSpPr>
        <p:spPr>
          <a:xfrm>
            <a:off x="4339834" y="4704928"/>
            <a:ext cx="464331" cy="576064"/>
          </a:xfrm>
          <a:prstGeom prst="downArrow">
            <a:avLst/>
          </a:prstGeom>
          <a:solidFill>
            <a:schemeClr val="bg2">
              <a:lumMod val="75000"/>
              <a:lumOff val="2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ln>
                <a:solidFill>
                  <a:schemeClr val="bg2">
                    <a:lumMod val="75000"/>
                    <a:lumOff val="25000"/>
                  </a:schemeClr>
                </a:solidFill>
              </a:ln>
              <a:solidFill>
                <a:schemeClr val="bg2">
                  <a:lumMod val="50000"/>
                  <a:lumOff val="50000"/>
                </a:schemeClr>
              </a:solidFill>
            </a:endParaRPr>
          </a:p>
        </p:txBody>
      </p:sp>
      <p:pic>
        <p:nvPicPr>
          <p:cNvPr id="4" name="Picture 2" descr="C:\Users\rehber 2\Pictures\18-t-shirts-mens-premium-t-shi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844823"/>
            <a:ext cx="2736304" cy="2736303"/>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5"/>
          <p:cNvSpPr>
            <a:spLocks noGrp="1"/>
          </p:cNvSpPr>
          <p:nvPr>
            <p:ph type="ftr" sz="quarter" idx="11"/>
          </p:nvPr>
        </p:nvSpPr>
        <p:spPr>
          <a:xfrm>
            <a:off x="2915816" y="6381328"/>
            <a:ext cx="3530352" cy="365125"/>
          </a:xfrm>
        </p:spPr>
        <p:txBody>
          <a:bodyPr/>
          <a:lstStyle/>
          <a:p>
            <a:r>
              <a:rPr lang="tr-TR" dirty="0" smtClean="0"/>
              <a:t>Şahinbey Rehberlik ve Araştırma Merkezi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51520" y="620688"/>
            <a:ext cx="8640960" cy="1584176"/>
          </a:xfrm>
        </p:spPr>
        <p:txBody>
          <a:bodyPr>
            <a:normAutofit/>
          </a:bodyPr>
          <a:lstStyle/>
          <a:p>
            <a:pPr algn="ctr">
              <a:lnSpc>
                <a:spcPct val="150000"/>
              </a:lnSpc>
              <a:buNone/>
            </a:pPr>
            <a:r>
              <a:rPr lang="tr-TR" sz="2000" dirty="0" smtClean="0">
                <a:latin typeface="Tempus Sans ITC" panose="04020404030D07020202" pitchFamily="82" charset="0"/>
              </a:rPr>
              <a:t>Sosyal iletişimlerimizde ve sanal ortamlarda istemediğimiz durumları yaşamamak için </a:t>
            </a:r>
            <a:r>
              <a:rPr lang="tr-TR" sz="2000" dirty="0" smtClean="0">
                <a:solidFill>
                  <a:srgbClr val="FFC000"/>
                </a:solidFill>
                <a:latin typeface="Tempus Sans ITC" panose="04020404030D07020202" pitchFamily="82" charset="0"/>
              </a:rPr>
              <a:t>rahatsızlık hissettiğimizde</a:t>
            </a:r>
            <a:endParaRPr lang="tr-TR" sz="2000" dirty="0">
              <a:solidFill>
                <a:srgbClr val="FFC000"/>
              </a:solidFill>
              <a:latin typeface="Tempus Sans ITC" panose="04020404030D07020202" pitchFamily="82" charset="0"/>
            </a:endParaRPr>
          </a:p>
        </p:txBody>
      </p:sp>
      <p:pic>
        <p:nvPicPr>
          <p:cNvPr id="3074" name="Picture 2" descr="F:\hayır-2.jpg 19 10 2015 12 03.jpg"/>
          <p:cNvPicPr>
            <a:picLocks noChangeAspect="1" noChangeArrowheads="1"/>
          </p:cNvPicPr>
          <p:nvPr/>
        </p:nvPicPr>
        <p:blipFill>
          <a:blip r:embed="rId3" cstate="print"/>
          <a:srcRect/>
          <a:stretch>
            <a:fillRect/>
          </a:stretch>
        </p:blipFill>
        <p:spPr bwMode="auto">
          <a:xfrm>
            <a:off x="2887253" y="2132856"/>
            <a:ext cx="3326087" cy="2678609"/>
          </a:xfrm>
          <a:prstGeom prst="rect">
            <a:avLst/>
          </a:prstGeom>
          <a:noFill/>
        </p:spPr>
      </p:pic>
      <p:sp>
        <p:nvSpPr>
          <p:cNvPr id="2" name="Metin kutusu 1"/>
          <p:cNvSpPr txBox="1"/>
          <p:nvPr/>
        </p:nvSpPr>
        <p:spPr>
          <a:xfrm>
            <a:off x="3355962" y="5317698"/>
            <a:ext cx="2443298" cy="718658"/>
          </a:xfrm>
          <a:prstGeom prst="rect">
            <a:avLst/>
          </a:prstGeom>
          <a:noFill/>
        </p:spPr>
        <p:txBody>
          <a:bodyPr wrap="none" rtlCol="0">
            <a:spAutoFit/>
          </a:bodyPr>
          <a:lstStyle/>
          <a:p>
            <a:pPr>
              <a:lnSpc>
                <a:spcPct val="90000"/>
              </a:lnSpc>
            </a:pPr>
            <a:r>
              <a:rPr lang="tr-TR" sz="4400" dirty="0" smtClean="0">
                <a:solidFill>
                  <a:srgbClr val="FF0000"/>
                </a:solidFill>
                <a:latin typeface="Tempus Sans ITC" panose="04020404030D07020202" pitchFamily="82" charset="0"/>
              </a:rPr>
              <a:t>demeliyiz</a:t>
            </a:r>
            <a:endParaRPr lang="tr-TR" sz="4400" dirty="0">
              <a:solidFill>
                <a:srgbClr val="FF0000"/>
              </a:solidFill>
              <a:latin typeface="Tempus Sans ITC" panose="04020404030D07020202" pitchFamily="82" charset="0"/>
            </a:endParaRPr>
          </a:p>
        </p:txBody>
      </p:sp>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79512" y="548680"/>
            <a:ext cx="8856984" cy="720080"/>
          </a:xfrm>
        </p:spPr>
        <p:txBody>
          <a:bodyPr>
            <a:normAutofit/>
          </a:bodyPr>
          <a:lstStyle/>
          <a:p>
            <a:pPr algn="ctr">
              <a:buNone/>
            </a:pPr>
            <a:r>
              <a:rPr lang="tr-TR" sz="3200" dirty="0" smtClean="0">
                <a:solidFill>
                  <a:srgbClr val="00B0F0"/>
                </a:solidFill>
                <a:latin typeface="Tempus Sans ITC" panose="04020404030D07020202" pitchFamily="82" charset="0"/>
              </a:rPr>
              <a:t> İstismarın her türünden korunmak için</a:t>
            </a:r>
          </a:p>
        </p:txBody>
      </p:sp>
      <p:graphicFrame>
        <p:nvGraphicFramePr>
          <p:cNvPr id="2" name="Diyagram 1"/>
          <p:cNvGraphicFramePr/>
          <p:nvPr>
            <p:extLst>
              <p:ext uri="{D42A27DB-BD31-4B8C-83A1-F6EECF244321}">
                <p14:modId xmlns:p14="http://schemas.microsoft.com/office/powerpoint/2010/main" val="1645869001"/>
              </p:ext>
            </p:extLst>
          </p:nvPr>
        </p:nvGraphicFramePr>
        <p:xfrm>
          <a:off x="179512" y="1340768"/>
          <a:ext cx="87849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C:\Users\GÜLÇİN\Desktop\resim\thinker-28741_640.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81912" y="1748160"/>
            <a:ext cx="4380177" cy="4596372"/>
          </a:xfrm>
          <a:prstGeom prst="rect">
            <a:avLst/>
          </a:prstGeom>
          <a:noFill/>
        </p:spPr>
      </p:pic>
      <p:sp>
        <p:nvSpPr>
          <p:cNvPr id="3" name="2 İçerik Yer Tutucusu"/>
          <p:cNvSpPr>
            <a:spLocks noGrp="1"/>
          </p:cNvSpPr>
          <p:nvPr>
            <p:ph sz="quarter" idx="13"/>
          </p:nvPr>
        </p:nvSpPr>
        <p:spPr>
          <a:xfrm>
            <a:off x="215516" y="764704"/>
            <a:ext cx="8712968" cy="4968552"/>
          </a:xfrm>
        </p:spPr>
        <p:txBody>
          <a:bodyPr>
            <a:noAutofit/>
          </a:bodyPr>
          <a:lstStyle/>
          <a:p>
            <a:pPr lvl="0">
              <a:lnSpc>
                <a:spcPct val="150000"/>
              </a:lnSpc>
              <a:buFont typeface="Wingdings" panose="05000000000000000000" pitchFamily="2" charset="2"/>
              <a:buChar char="ü"/>
            </a:pPr>
            <a:r>
              <a:rPr lang="tr-TR" sz="2400" dirty="0">
                <a:latin typeface="Tempus Sans ITC" panose="04020404030D07020202" pitchFamily="82" charset="0"/>
              </a:rPr>
              <a:t>Evinizin kapısını sonuna kadar açık bırakır mısınız</a:t>
            </a:r>
            <a:r>
              <a:rPr lang="tr-TR" sz="2400" dirty="0" smtClean="0">
                <a:latin typeface="Tempus Sans ITC" panose="04020404030D07020202" pitchFamily="82" charset="0"/>
              </a:rPr>
              <a:t>?</a:t>
            </a:r>
            <a:endParaRPr lang="tr-TR" sz="2400" dirty="0">
              <a:latin typeface="Tempus Sans ITC" panose="04020404030D07020202" pitchFamily="82" charset="0"/>
            </a:endParaRPr>
          </a:p>
          <a:p>
            <a:pPr lvl="0">
              <a:lnSpc>
                <a:spcPct val="150000"/>
              </a:lnSpc>
              <a:buFont typeface="Wingdings" panose="05000000000000000000" pitchFamily="2" charset="2"/>
              <a:buChar char="ü"/>
            </a:pPr>
            <a:r>
              <a:rPr lang="tr-TR" sz="2400" dirty="0">
                <a:latin typeface="Tempus Sans ITC" panose="04020404030D07020202" pitchFamily="82" charset="0"/>
              </a:rPr>
              <a:t>Odanızın kapısını herkesin girebileceği şekilde açık bırakır mısınız</a:t>
            </a:r>
            <a:r>
              <a:rPr lang="tr-TR" sz="2400" dirty="0" smtClean="0">
                <a:latin typeface="Tempus Sans ITC" panose="04020404030D07020202" pitchFamily="82" charset="0"/>
              </a:rPr>
              <a:t>?</a:t>
            </a:r>
            <a:endParaRPr lang="tr-TR" sz="2400" dirty="0">
              <a:latin typeface="Tempus Sans ITC" panose="04020404030D07020202" pitchFamily="82" charset="0"/>
            </a:endParaRPr>
          </a:p>
          <a:p>
            <a:pPr lvl="0">
              <a:lnSpc>
                <a:spcPct val="150000"/>
              </a:lnSpc>
              <a:buFont typeface="Wingdings" panose="05000000000000000000" pitchFamily="2" charset="2"/>
              <a:buChar char="ü"/>
            </a:pPr>
            <a:r>
              <a:rPr lang="tr-TR" sz="2400" dirty="0">
                <a:latin typeface="Tempus Sans ITC" panose="04020404030D07020202" pitchFamily="82" charset="0"/>
              </a:rPr>
              <a:t>Kişisel fotoğraflarını halka açık yerlere asar mısınız</a:t>
            </a:r>
            <a:r>
              <a:rPr lang="tr-TR" sz="2400" dirty="0" smtClean="0">
                <a:latin typeface="Tempus Sans ITC" panose="04020404030D07020202" pitchFamily="82" charset="0"/>
              </a:rPr>
              <a:t>?</a:t>
            </a:r>
            <a:endParaRPr lang="tr-TR" sz="2400" dirty="0">
              <a:latin typeface="Tempus Sans ITC" panose="04020404030D07020202" pitchFamily="82" charset="0"/>
            </a:endParaRPr>
          </a:p>
          <a:p>
            <a:pPr lvl="0">
              <a:lnSpc>
                <a:spcPct val="150000"/>
              </a:lnSpc>
              <a:buFont typeface="Wingdings" panose="05000000000000000000" pitchFamily="2" charset="2"/>
              <a:buChar char="ü"/>
            </a:pPr>
            <a:r>
              <a:rPr lang="tr-TR" sz="2400" dirty="0">
                <a:latin typeface="Tempus Sans ITC" panose="04020404030D07020202" pitchFamily="82" charset="0"/>
              </a:rPr>
              <a:t>Tanımadığınız kişilere fotoğraflarınızı verir misiniz</a:t>
            </a:r>
            <a:r>
              <a:rPr lang="tr-TR" sz="2400" dirty="0" smtClean="0">
                <a:latin typeface="Tempus Sans ITC" panose="04020404030D07020202" pitchFamily="82" charset="0"/>
              </a:rPr>
              <a:t>?</a:t>
            </a:r>
            <a:endParaRPr lang="tr-TR" sz="2400" dirty="0">
              <a:latin typeface="Tempus Sans ITC" panose="04020404030D07020202" pitchFamily="82" charset="0"/>
            </a:endParaRPr>
          </a:p>
          <a:p>
            <a:pPr lvl="0">
              <a:lnSpc>
                <a:spcPct val="150000"/>
              </a:lnSpc>
              <a:buFont typeface="Wingdings" panose="05000000000000000000" pitchFamily="2" charset="2"/>
              <a:buChar char="ü"/>
            </a:pPr>
            <a:r>
              <a:rPr lang="tr-TR" sz="2400" dirty="0">
                <a:latin typeface="Tempus Sans ITC" panose="04020404030D07020202" pitchFamily="82" charset="0"/>
              </a:rPr>
              <a:t>Hiç tanımadığınız kişilere </a:t>
            </a:r>
            <a:r>
              <a:rPr lang="tr-TR" sz="2400" dirty="0" smtClean="0">
                <a:latin typeface="Tempus Sans ITC" panose="04020404030D07020202" pitchFamily="82" charset="0"/>
              </a:rPr>
              <a:t>özel </a:t>
            </a:r>
            <a:r>
              <a:rPr lang="tr-TR" sz="2400" dirty="0">
                <a:latin typeface="Tempus Sans ITC" panose="04020404030D07020202" pitchFamily="82" charset="0"/>
              </a:rPr>
              <a:t>bilgilerinizi verebilir misiniz? </a:t>
            </a:r>
            <a:endParaRPr lang="tr-TR" sz="2400" dirty="0" smtClean="0">
              <a:latin typeface="Tempus Sans ITC" panose="04020404030D07020202" pitchFamily="82" charset="0"/>
            </a:endParaRPr>
          </a:p>
          <a:p>
            <a:pPr lvl="0">
              <a:lnSpc>
                <a:spcPct val="150000"/>
              </a:lnSpc>
            </a:pPr>
            <a:endParaRPr lang="tr-TR" sz="2400" dirty="0">
              <a:latin typeface="Tempus Sans ITC" panose="04020404030D07020202" pitchFamily="82" charset="0"/>
            </a:endParaRPr>
          </a:p>
        </p:txBody>
      </p:sp>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00808"/>
            <a:ext cx="3735611" cy="4556166"/>
          </a:xfrm>
          <a:prstGeom prst="rect">
            <a:avLst/>
          </a:prstGeom>
        </p:spPr>
      </p:pic>
      <p:sp>
        <p:nvSpPr>
          <p:cNvPr id="3" name="2 İçerik Yer Tutucusu"/>
          <p:cNvSpPr>
            <a:spLocks noGrp="1"/>
          </p:cNvSpPr>
          <p:nvPr>
            <p:ph sz="quarter" idx="13"/>
          </p:nvPr>
        </p:nvSpPr>
        <p:spPr>
          <a:xfrm>
            <a:off x="251520" y="836712"/>
            <a:ext cx="5654432" cy="4752528"/>
          </a:xfrm>
        </p:spPr>
        <p:txBody>
          <a:bodyPr>
            <a:noAutofit/>
          </a:bodyPr>
          <a:lstStyle/>
          <a:p>
            <a:pPr marL="0" indent="0">
              <a:lnSpc>
                <a:spcPct val="150000"/>
              </a:lnSpc>
              <a:buNone/>
            </a:pPr>
            <a:r>
              <a:rPr lang="tr-TR" sz="2000" dirty="0" smtClean="0">
                <a:latin typeface="Tempus Sans ITC" panose="04020404030D07020202" pitchFamily="82" charset="0"/>
              </a:rPr>
              <a:t>Sosyal paylaşım sitelerinin </a:t>
            </a:r>
          </a:p>
          <a:p>
            <a:pPr marL="0" indent="0">
              <a:lnSpc>
                <a:spcPct val="150000"/>
              </a:lnSpc>
              <a:buNone/>
            </a:pPr>
            <a:r>
              <a:rPr lang="tr-TR" sz="2000" dirty="0" smtClean="0">
                <a:latin typeface="Tempus Sans ITC" panose="04020404030D07020202" pitchFamily="82" charset="0"/>
              </a:rPr>
              <a:t>kullanılmasındaki </a:t>
            </a:r>
          </a:p>
          <a:p>
            <a:pPr marL="0" indent="0">
              <a:lnSpc>
                <a:spcPct val="150000"/>
              </a:lnSpc>
              <a:buNone/>
            </a:pPr>
            <a:r>
              <a:rPr lang="tr-TR" sz="2000" dirty="0" smtClean="0">
                <a:latin typeface="Tempus Sans ITC" panose="04020404030D07020202" pitchFamily="82" charset="0"/>
              </a:rPr>
              <a:t>temel sebeplerden biri </a:t>
            </a:r>
          </a:p>
          <a:p>
            <a:pPr marL="0" indent="0">
              <a:lnSpc>
                <a:spcPct val="150000"/>
              </a:lnSpc>
              <a:buNone/>
            </a:pPr>
            <a:r>
              <a:rPr lang="tr-TR" sz="2000" dirty="0" smtClean="0">
                <a:solidFill>
                  <a:srgbClr val="FFC000"/>
                </a:solidFill>
                <a:latin typeface="Tempus Sans ITC" panose="04020404030D07020202" pitchFamily="82" charset="0"/>
              </a:rPr>
              <a:t>başkalarıyla ilişki kurma ihtiyacı </a:t>
            </a:r>
            <a:r>
              <a:rPr lang="tr-TR" sz="2000" dirty="0" smtClean="0">
                <a:latin typeface="Tempus Sans ITC" panose="04020404030D07020202" pitchFamily="82" charset="0"/>
              </a:rPr>
              <a:t>iken </a:t>
            </a:r>
          </a:p>
          <a:p>
            <a:pPr marL="0" indent="0">
              <a:lnSpc>
                <a:spcPct val="150000"/>
              </a:lnSpc>
              <a:buNone/>
            </a:pPr>
            <a:r>
              <a:rPr lang="tr-TR" sz="2000" dirty="0" smtClean="0">
                <a:solidFill>
                  <a:srgbClr val="FF0000"/>
                </a:solidFill>
                <a:latin typeface="Tempus Sans ITC" panose="04020404030D07020202" pitchFamily="82" charset="0"/>
              </a:rPr>
              <a:t>ne oluyor </a:t>
            </a:r>
            <a:r>
              <a:rPr lang="tr-TR" sz="2000" dirty="0" smtClean="0">
                <a:latin typeface="Tempus Sans ITC" panose="04020404030D07020202" pitchFamily="82" charset="0"/>
              </a:rPr>
              <a:t>da </a:t>
            </a:r>
          </a:p>
          <a:p>
            <a:pPr marL="0" indent="0">
              <a:lnSpc>
                <a:spcPct val="150000"/>
              </a:lnSpc>
              <a:buNone/>
            </a:pPr>
            <a:r>
              <a:rPr lang="tr-TR" sz="2000" dirty="0" smtClean="0">
                <a:latin typeface="Tempus Sans ITC" panose="04020404030D07020202" pitchFamily="82" charset="0"/>
              </a:rPr>
              <a:t>sosyal ağlardaki paylaşımlarımız </a:t>
            </a:r>
          </a:p>
          <a:p>
            <a:pPr marL="0" indent="0">
              <a:lnSpc>
                <a:spcPct val="150000"/>
              </a:lnSpc>
              <a:buNone/>
            </a:pPr>
            <a:r>
              <a:rPr lang="tr-TR" sz="2000" dirty="0" smtClean="0">
                <a:latin typeface="Tempus Sans ITC" panose="04020404030D07020202" pitchFamily="82" charset="0"/>
              </a:rPr>
              <a:t>bizi istismara açık hale getiriyor?</a:t>
            </a:r>
          </a:p>
          <a:p>
            <a:pPr>
              <a:lnSpc>
                <a:spcPct val="150000"/>
              </a:lnSpc>
            </a:pPr>
            <a:endParaRPr lang="tr-TR" sz="2400" dirty="0">
              <a:latin typeface="Tempus Sans ITC" panose="04020404030D07020202" pitchFamily="82" charset="0"/>
            </a:endParaRPr>
          </a:p>
        </p:txBody>
      </p:sp>
      <p:sp>
        <p:nvSpPr>
          <p:cNvPr id="3074" name="AutoShape 2" descr="http://stockfresh.com/thumbs/lenm/1555531_d%C3%BC%C5%9F%C3%BCnme-web-d%C3%BC%C5%9F%C3%BCnmek-karikat%C3%BCr-duygu-ikon.jpg">
            <a:hlinkClick r:id="rId4"/>
          </p:cNvPr>
          <p:cNvSpPr>
            <a:spLocks noChangeAspect="1" noChangeArrowheads="1"/>
          </p:cNvSpPr>
          <p:nvPr/>
        </p:nvSpPr>
        <p:spPr bwMode="auto">
          <a:xfrm>
            <a:off x="155575" y="-1249363"/>
            <a:ext cx="3324225" cy="26098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6632"/>
            <a:ext cx="7924800" cy="1143000"/>
          </a:xfrm>
        </p:spPr>
        <p:txBody>
          <a:bodyPr>
            <a:normAutofit/>
          </a:bodyPr>
          <a:lstStyle/>
          <a:p>
            <a:pPr algn="ctr"/>
            <a:r>
              <a:rPr lang="tr-TR" sz="3600" dirty="0" smtClean="0">
                <a:solidFill>
                  <a:srgbClr val="00B0F0"/>
                </a:solidFill>
                <a:latin typeface="Tempus Sans ITC" panose="04020404030D07020202" pitchFamily="82" charset="0"/>
              </a:rPr>
              <a:t>Yasal Süreç</a:t>
            </a:r>
            <a:endParaRPr lang="tr-TR" sz="36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467544" y="1196752"/>
            <a:ext cx="8496944" cy="4267200"/>
          </a:xfrm>
        </p:spPr>
        <p:txBody>
          <a:bodyPr>
            <a:noAutofit/>
          </a:bodyPr>
          <a:lstStyle/>
          <a:p>
            <a:pPr marL="0" indent="0" algn="r">
              <a:lnSpc>
                <a:spcPct val="150000"/>
              </a:lnSpc>
              <a:buNone/>
            </a:pPr>
            <a:r>
              <a:rPr lang="tr-TR" sz="2400" dirty="0" smtClean="0">
                <a:latin typeface="Tempus Sans ITC" panose="04020404030D07020202" pitchFamily="82" charset="0"/>
              </a:rPr>
              <a:t>Herhangi bir ihmal/istismar durumunda </a:t>
            </a:r>
          </a:p>
          <a:p>
            <a:pPr marL="0" indent="0" algn="r">
              <a:lnSpc>
                <a:spcPct val="150000"/>
              </a:lnSpc>
              <a:buNone/>
            </a:pPr>
            <a:r>
              <a:rPr lang="tr-TR" sz="2400" dirty="0" smtClean="0">
                <a:latin typeface="Tempus Sans ITC" panose="04020404030D07020202" pitchFamily="82" charset="0"/>
              </a:rPr>
              <a:t>yapılması gereken şey </a:t>
            </a:r>
          </a:p>
          <a:p>
            <a:pPr marL="0" indent="0" algn="r">
              <a:lnSpc>
                <a:spcPct val="150000"/>
              </a:lnSpc>
              <a:buNone/>
            </a:pPr>
            <a:r>
              <a:rPr lang="tr-TR" sz="2400" dirty="0" smtClean="0">
                <a:latin typeface="Tempus Sans ITC" panose="04020404030D07020202" pitchFamily="82" charset="0"/>
              </a:rPr>
              <a:t>güvenilir bir yetişkine </a:t>
            </a:r>
          </a:p>
          <a:p>
            <a:pPr marL="0" indent="0" algn="r">
              <a:lnSpc>
                <a:spcPct val="150000"/>
              </a:lnSpc>
              <a:buNone/>
            </a:pPr>
            <a:r>
              <a:rPr lang="tr-TR" sz="2400" dirty="0" smtClean="0">
                <a:latin typeface="Tempus Sans ITC" panose="04020404030D07020202" pitchFamily="82" charset="0"/>
              </a:rPr>
              <a:t>(anne, baba, akraba, öğretmen vb.) </a:t>
            </a:r>
          </a:p>
          <a:p>
            <a:pPr marL="0" indent="0" algn="r">
              <a:lnSpc>
                <a:spcPct val="150000"/>
              </a:lnSpc>
              <a:buNone/>
            </a:pPr>
            <a:r>
              <a:rPr lang="tr-TR" sz="2400" dirty="0" smtClean="0">
                <a:latin typeface="Tempus Sans ITC" panose="04020404030D07020202" pitchFamily="82" charset="0"/>
              </a:rPr>
              <a:t>ya da doğrudan </a:t>
            </a:r>
          </a:p>
          <a:p>
            <a:pPr marL="0" indent="0" algn="r">
              <a:lnSpc>
                <a:spcPct val="150000"/>
              </a:lnSpc>
              <a:buNone/>
            </a:pPr>
            <a:r>
              <a:rPr lang="tr-TR" sz="2400" dirty="0" smtClean="0">
                <a:latin typeface="Tempus Sans ITC" panose="04020404030D07020202" pitchFamily="82" charset="0"/>
              </a:rPr>
              <a:t>savcılık ve/veya kolluk kuvvetlerine </a:t>
            </a:r>
          </a:p>
          <a:p>
            <a:pPr marL="0" indent="0" algn="r">
              <a:lnSpc>
                <a:spcPct val="150000"/>
              </a:lnSpc>
              <a:buNone/>
            </a:pPr>
            <a:r>
              <a:rPr lang="tr-TR" sz="2400" dirty="0" smtClean="0">
                <a:latin typeface="Tempus Sans ITC" panose="04020404030D07020202" pitchFamily="82" charset="0"/>
              </a:rPr>
              <a:t>başvurulmasıdır.</a:t>
            </a:r>
            <a:endParaRPr lang="tr-TR" sz="2400" dirty="0">
              <a:latin typeface="Tempus Sans ITC" panose="04020404030D07020202" pitchFamily="82"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844824"/>
            <a:ext cx="2628971" cy="32403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Altbilgi Yer Tutucusu 4"/>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rgbClr val="00B0F0"/>
                </a:solidFill>
                <a:latin typeface="Tempus Sans ITC" panose="04020404030D07020202" pitchFamily="82" charset="0"/>
              </a:rPr>
              <a:t>Yasal Süreç</a:t>
            </a:r>
            <a:endParaRPr lang="tr-TR" sz="2400" dirty="0">
              <a:solidFill>
                <a:srgbClr val="00B0F0"/>
              </a:solidFill>
              <a:latin typeface="Tempus Sans ITC" panose="04020404030D07020202" pitchFamily="82" charset="0"/>
            </a:endParaRPr>
          </a:p>
        </p:txBody>
      </p:sp>
      <p:graphicFrame>
        <p:nvGraphicFramePr>
          <p:cNvPr id="4" name="Diyagram 3"/>
          <p:cNvGraphicFramePr/>
          <p:nvPr>
            <p:extLst>
              <p:ext uri="{D42A27DB-BD31-4B8C-83A1-F6EECF244321}">
                <p14:modId xmlns:p14="http://schemas.microsoft.com/office/powerpoint/2010/main" val="1354044881"/>
              </p:ext>
            </p:extLst>
          </p:nvPr>
        </p:nvGraphicFramePr>
        <p:xfrm>
          <a:off x="323528" y="1844824"/>
          <a:ext cx="84722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ltbilgi Yer Tutucusu 2"/>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51520" y="548680"/>
            <a:ext cx="8892480" cy="576064"/>
          </a:xfrm>
        </p:spPr>
        <p:txBody>
          <a:bodyPr>
            <a:normAutofit/>
          </a:bodyPr>
          <a:lstStyle/>
          <a:p>
            <a:pPr>
              <a:lnSpc>
                <a:spcPct val="100000"/>
              </a:lnSpc>
              <a:buNone/>
            </a:pPr>
            <a:r>
              <a:rPr lang="tr-TR" sz="2800" dirty="0" smtClean="0">
                <a:latin typeface="Tempus Sans ITC" panose="04020404030D07020202" pitchFamily="82" charset="0"/>
              </a:rPr>
              <a:t>Çocuk Koruma Kanunu kapsamında</a:t>
            </a:r>
            <a:r>
              <a:rPr lang="tr-TR" sz="2800" dirty="0">
                <a:latin typeface="Tempus Sans ITC" panose="04020404030D07020202" pitchFamily="82" charset="0"/>
              </a:rPr>
              <a:t> </a:t>
            </a:r>
            <a:r>
              <a:rPr lang="tr-TR" sz="2800" dirty="0" smtClean="0">
                <a:latin typeface="Tempus Sans ITC" panose="04020404030D07020202" pitchFamily="82" charset="0"/>
              </a:rPr>
              <a:t>alınan tedbirler</a:t>
            </a:r>
          </a:p>
        </p:txBody>
      </p:sp>
      <p:graphicFrame>
        <p:nvGraphicFramePr>
          <p:cNvPr id="4" name="Diyagram 3"/>
          <p:cNvGraphicFramePr/>
          <p:nvPr>
            <p:extLst>
              <p:ext uri="{D42A27DB-BD31-4B8C-83A1-F6EECF244321}">
                <p14:modId xmlns:p14="http://schemas.microsoft.com/office/powerpoint/2010/main" val="492596270"/>
              </p:ext>
            </p:extLst>
          </p:nvPr>
        </p:nvGraphicFramePr>
        <p:xfrm>
          <a:off x="323528" y="1340768"/>
          <a:ext cx="85689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rgbClr val="00B0F0"/>
                </a:solidFill>
                <a:latin typeface="+mj-lt"/>
              </a:rPr>
              <a:t>Türk Ceza Kanunu</a:t>
            </a:r>
            <a:endParaRPr lang="tr-TR" sz="3600" dirty="0">
              <a:solidFill>
                <a:srgbClr val="00B0F0"/>
              </a:solidFill>
              <a:latin typeface="+mj-lt"/>
            </a:endParaRPr>
          </a:p>
        </p:txBody>
      </p:sp>
      <p:sp>
        <p:nvSpPr>
          <p:cNvPr id="3" name="2 İçerik Yer Tutucusu"/>
          <p:cNvSpPr>
            <a:spLocks noGrp="1"/>
          </p:cNvSpPr>
          <p:nvPr>
            <p:ph sz="quarter" idx="13"/>
          </p:nvPr>
        </p:nvSpPr>
        <p:spPr>
          <a:xfrm>
            <a:off x="323528" y="2564904"/>
            <a:ext cx="8496944" cy="3607296"/>
          </a:xfrm>
        </p:spPr>
        <p:txBody>
          <a:bodyPr>
            <a:normAutofit/>
          </a:bodyPr>
          <a:lstStyle/>
          <a:p>
            <a:pPr>
              <a:lnSpc>
                <a:spcPct val="170000"/>
              </a:lnSpc>
              <a:buFont typeface="Wingdings" panose="05000000000000000000" pitchFamily="2" charset="2"/>
              <a:buChar char="ü"/>
            </a:pPr>
            <a:r>
              <a:rPr lang="tr-TR" sz="2800" dirty="0" smtClean="0">
                <a:latin typeface="+mj-lt"/>
              </a:rPr>
              <a:t>Türk Ceza Kanununda ihmal ve istismar durumunda suçun niteliğine göre verilen cezalar </a:t>
            </a:r>
            <a:r>
              <a:rPr lang="tr-TR" sz="3600" dirty="0" smtClean="0">
                <a:solidFill>
                  <a:srgbClr val="FF0000"/>
                </a:solidFill>
                <a:latin typeface="+mj-lt"/>
              </a:rPr>
              <a:t>Madde 103 ile 105</a:t>
            </a:r>
            <a:r>
              <a:rPr lang="tr-TR" sz="2800" dirty="0" smtClean="0">
                <a:latin typeface="+mj-lt"/>
              </a:rPr>
              <a:t>’ </a:t>
            </a:r>
            <a:r>
              <a:rPr lang="tr-TR" sz="2800" dirty="0" err="1" smtClean="0">
                <a:latin typeface="+mj-lt"/>
              </a:rPr>
              <a:t>te</a:t>
            </a:r>
            <a:r>
              <a:rPr lang="tr-TR" sz="2800" dirty="0" smtClean="0">
                <a:latin typeface="+mj-lt"/>
              </a:rPr>
              <a:t> açıklanmıştır. </a:t>
            </a:r>
          </a:p>
          <a:p>
            <a:endParaRPr lang="tr-TR" dirty="0">
              <a:latin typeface="+mj-lt"/>
            </a:endParaRPr>
          </a:p>
        </p:txBody>
      </p:sp>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mj-lt"/>
            </a:endParaRPr>
          </a:p>
        </p:txBody>
      </p:sp>
      <p:sp>
        <p:nvSpPr>
          <p:cNvPr id="4" name="İçerik Yer Tutucusu 2"/>
          <p:cNvSpPr>
            <a:spLocks noGrp="1"/>
          </p:cNvSpPr>
          <p:nvPr>
            <p:ph sz="quarter" idx="13"/>
          </p:nvPr>
        </p:nvSpPr>
        <p:spPr>
          <a:xfrm>
            <a:off x="251520" y="1628800"/>
            <a:ext cx="8640960" cy="4680520"/>
          </a:xfrm>
        </p:spPr>
        <p:txBody>
          <a:bodyPr>
            <a:normAutofit/>
          </a:bodyPr>
          <a:lstStyle/>
          <a:p>
            <a:pPr marL="0" indent="0">
              <a:buNone/>
            </a:pPr>
            <a:r>
              <a:rPr lang="tr-TR" sz="2300" b="1" dirty="0">
                <a:latin typeface="+mj-lt"/>
              </a:rPr>
              <a:t/>
            </a:r>
            <a:br>
              <a:rPr lang="tr-TR" sz="2300" b="1" dirty="0">
                <a:latin typeface="+mj-lt"/>
              </a:rPr>
            </a:br>
            <a:r>
              <a:rPr lang="tr-TR" sz="2300" dirty="0">
                <a:latin typeface="+mj-lt"/>
              </a:rPr>
              <a:t>TCK’nın 103. Maddesinde cinsel istismar; </a:t>
            </a:r>
            <a:endParaRPr lang="tr-TR" sz="2300" dirty="0" smtClean="0">
              <a:latin typeface="+mj-lt"/>
            </a:endParaRPr>
          </a:p>
          <a:p>
            <a:pPr marL="0" indent="0">
              <a:buNone/>
            </a:pPr>
            <a:r>
              <a:rPr lang="tr-TR" sz="2300" dirty="0" smtClean="0">
                <a:solidFill>
                  <a:srgbClr val="FFC000"/>
                </a:solidFill>
                <a:latin typeface="+mj-lt"/>
              </a:rPr>
              <a:t>a</a:t>
            </a:r>
            <a:r>
              <a:rPr lang="tr-TR" sz="2300" dirty="0">
                <a:solidFill>
                  <a:srgbClr val="FFC000"/>
                </a:solidFill>
                <a:latin typeface="+mj-lt"/>
              </a:rPr>
              <a:t>)“On beş yaşını tamamlamamış veya </a:t>
            </a:r>
            <a:r>
              <a:rPr lang="tr-TR" sz="2300" dirty="0" smtClean="0">
                <a:solidFill>
                  <a:srgbClr val="FFC000"/>
                </a:solidFill>
                <a:latin typeface="+mj-lt"/>
              </a:rPr>
              <a:t>tamamlamış olmakla </a:t>
            </a:r>
            <a:r>
              <a:rPr lang="tr-TR" sz="2300" dirty="0">
                <a:solidFill>
                  <a:srgbClr val="FFC000"/>
                </a:solidFill>
                <a:latin typeface="+mj-lt"/>
              </a:rPr>
              <a:t>birlikte fiilin anlam ve sonuçlarını algımla yeteneği gelişmemiş olan </a:t>
            </a:r>
            <a:r>
              <a:rPr lang="tr-TR" sz="2300" dirty="0" smtClean="0">
                <a:solidFill>
                  <a:srgbClr val="FFC000"/>
                </a:solidFill>
                <a:latin typeface="+mj-lt"/>
              </a:rPr>
              <a:t>çocuklara karşı </a:t>
            </a:r>
            <a:r>
              <a:rPr lang="tr-TR" sz="2300" dirty="0">
                <a:solidFill>
                  <a:srgbClr val="FFC000"/>
                </a:solidFill>
                <a:latin typeface="+mj-lt"/>
              </a:rPr>
              <a:t>gerçekleştirilen her türlü cinsel davranış, </a:t>
            </a:r>
            <a:endParaRPr lang="tr-TR" sz="2300" dirty="0" smtClean="0">
              <a:solidFill>
                <a:srgbClr val="FFC000"/>
              </a:solidFill>
              <a:latin typeface="+mj-lt"/>
            </a:endParaRPr>
          </a:p>
          <a:p>
            <a:pPr marL="0" indent="0">
              <a:buNone/>
            </a:pPr>
            <a:r>
              <a:rPr lang="tr-TR" sz="2300" dirty="0" smtClean="0">
                <a:solidFill>
                  <a:srgbClr val="FF0000"/>
                </a:solidFill>
                <a:latin typeface="+mj-lt"/>
              </a:rPr>
              <a:t>b)diğer </a:t>
            </a:r>
            <a:r>
              <a:rPr lang="tr-TR" sz="2300" dirty="0">
                <a:solidFill>
                  <a:srgbClr val="FF0000"/>
                </a:solidFill>
                <a:latin typeface="+mj-lt"/>
              </a:rPr>
              <a:t>çocuklara karşı cebir, tehdit, </a:t>
            </a:r>
            <a:r>
              <a:rPr lang="tr-TR" sz="2300" dirty="0" smtClean="0">
                <a:solidFill>
                  <a:srgbClr val="FF0000"/>
                </a:solidFill>
                <a:latin typeface="+mj-lt"/>
              </a:rPr>
              <a:t>hile veya </a:t>
            </a:r>
            <a:r>
              <a:rPr lang="tr-TR" sz="2300" dirty="0">
                <a:solidFill>
                  <a:srgbClr val="FF0000"/>
                </a:solidFill>
                <a:latin typeface="+mj-lt"/>
              </a:rPr>
              <a:t>iradeyi etkileyen başka bir nedene dayalı olarak gerçekleştirilen cinsel davranışlar”</a:t>
            </a:r>
            <a:br>
              <a:rPr lang="tr-TR" sz="2300" dirty="0">
                <a:solidFill>
                  <a:srgbClr val="FF0000"/>
                </a:solidFill>
                <a:latin typeface="+mj-lt"/>
              </a:rPr>
            </a:br>
            <a:r>
              <a:rPr lang="tr-TR" sz="2300" dirty="0">
                <a:solidFill>
                  <a:srgbClr val="FF0000"/>
                </a:solidFill>
                <a:latin typeface="+mj-lt"/>
              </a:rPr>
              <a:t>şeklinde tanımlanmıştır</a:t>
            </a:r>
            <a:r>
              <a:rPr lang="tr-TR" sz="2300" dirty="0" smtClean="0">
                <a:solidFill>
                  <a:srgbClr val="FF0000"/>
                </a:solidFill>
                <a:latin typeface="+mj-lt"/>
              </a:rPr>
              <a:t>.</a:t>
            </a:r>
          </a:p>
          <a:p>
            <a:pPr>
              <a:buFont typeface="Wingdings" panose="05000000000000000000" pitchFamily="2" charset="2"/>
              <a:buChar char="ü"/>
            </a:pPr>
            <a:r>
              <a:rPr lang="tr-TR" sz="2300" dirty="0">
                <a:latin typeface="+mj-lt"/>
              </a:rPr>
              <a:t>Bu gibi durumlarla </a:t>
            </a:r>
            <a:r>
              <a:rPr lang="tr-TR" sz="2300" dirty="0" smtClean="0">
                <a:latin typeface="+mj-lt"/>
              </a:rPr>
              <a:t>karşılaşan kamu görevlilerinin </a:t>
            </a:r>
            <a:r>
              <a:rPr lang="tr-TR" sz="2300" dirty="0">
                <a:latin typeface="+mj-lt"/>
              </a:rPr>
              <a:t>olayı bildirme zorunluluğu vardır. Burada şikâyet ile ilgili herhangi </a:t>
            </a:r>
            <a:r>
              <a:rPr lang="tr-TR" sz="2300" dirty="0" smtClean="0">
                <a:latin typeface="+mj-lt"/>
              </a:rPr>
              <a:t>bir ayırıma </a:t>
            </a:r>
            <a:r>
              <a:rPr lang="tr-TR" sz="2300" dirty="0">
                <a:latin typeface="+mj-lt"/>
              </a:rPr>
              <a:t>gidilmemiştir.</a:t>
            </a:r>
          </a:p>
        </p:txBody>
      </p:sp>
      <p:sp>
        <p:nvSpPr>
          <p:cNvPr id="3" name="Altbilgi Yer Tutucusu 2"/>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mj-lt"/>
            </a:endParaRPr>
          </a:p>
        </p:txBody>
      </p:sp>
      <p:sp>
        <p:nvSpPr>
          <p:cNvPr id="3" name="2 İçerik Yer Tutucusu"/>
          <p:cNvSpPr>
            <a:spLocks noGrp="1"/>
          </p:cNvSpPr>
          <p:nvPr>
            <p:ph sz="quarter" idx="13"/>
          </p:nvPr>
        </p:nvSpPr>
        <p:spPr>
          <a:xfrm>
            <a:off x="107504" y="1556792"/>
            <a:ext cx="8928992" cy="5027389"/>
          </a:xfrm>
        </p:spPr>
        <p:txBody>
          <a:bodyPr>
            <a:normAutofit fontScale="55000" lnSpcReduction="20000"/>
          </a:bodyPr>
          <a:lstStyle/>
          <a:p>
            <a:pPr marL="0" indent="0">
              <a:buNone/>
            </a:pPr>
            <a:r>
              <a:rPr lang="tr-TR" sz="3600" dirty="0" smtClean="0">
                <a:latin typeface="+mj-lt"/>
              </a:rPr>
              <a:t>TCK’nın 105 Maddesinde cinsel istismar;</a:t>
            </a:r>
          </a:p>
          <a:p>
            <a:pPr marL="0" indent="0">
              <a:buNone/>
            </a:pPr>
            <a:endParaRPr lang="tr-TR" sz="3600" dirty="0" smtClean="0">
              <a:latin typeface="+mj-lt"/>
            </a:endParaRPr>
          </a:p>
          <a:p>
            <a:pPr marL="0" indent="0">
              <a:buNone/>
            </a:pPr>
            <a:r>
              <a:rPr lang="tr-TR" sz="3600" dirty="0" smtClean="0">
                <a:latin typeface="+mj-lt"/>
              </a:rPr>
              <a:t>(1) Bir kimseyi cinsel amaçlı olarak taciz eden kişi hakkında, mağdurun şikayeti üzerine, üç aydan iki yıla kadar hapis cezasına veya adlî para cezasına hükmolunur.</a:t>
            </a:r>
          </a:p>
          <a:p>
            <a:pPr marL="0" indent="0">
              <a:buNone/>
            </a:pPr>
            <a:endParaRPr lang="tr-TR" sz="3600" dirty="0" smtClean="0">
              <a:latin typeface="+mj-lt"/>
            </a:endParaRPr>
          </a:p>
          <a:p>
            <a:pPr marL="0" indent="0">
              <a:buNone/>
            </a:pPr>
            <a:r>
              <a:rPr lang="tr-TR" sz="3600" dirty="0" smtClean="0">
                <a:latin typeface="+mj-lt"/>
              </a:rPr>
              <a:t>(2) Bu fiiller, hiyerarşi veya hizmet ilişkisinden kaynaklanan nüfuz kötüye kullanılmak suretiyle ya da aynı işyerinde çalışmanın sağladığı kolaylıktan yararlanılarak işlendiği takdirde, yukarıdaki fıkraya göre verilecek ceza yarı oranında artırılır. Bu fiil nedeniyle mağdur işi terk etmek mecburiyetinde kalmış ise, verilecek ceza bir yıldan az olamaz.</a:t>
            </a:r>
          </a:p>
          <a:p>
            <a:pPr marL="0" indent="0">
              <a:buNone/>
            </a:pPr>
            <a:r>
              <a:rPr lang="tr-TR" sz="3600" dirty="0" smtClean="0">
                <a:latin typeface="+mj-lt"/>
              </a:rPr>
              <a:t> </a:t>
            </a:r>
          </a:p>
          <a:p>
            <a:pPr marL="0" indent="0">
              <a:buNone/>
            </a:pPr>
            <a:r>
              <a:rPr lang="tr-TR" sz="3600" dirty="0" smtClean="0">
                <a:latin typeface="+mj-lt"/>
              </a:rPr>
              <a:t>(Değişik 2. fıkra: 5377 – 29.6.2005 / </a:t>
            </a:r>
            <a:r>
              <a:rPr lang="tr-TR" sz="3600" dirty="0" smtClean="0">
                <a:latin typeface="+mj-lt"/>
                <a:hlinkClick r:id="rId2"/>
              </a:rPr>
              <a:t>m.13</a:t>
            </a:r>
            <a:r>
              <a:rPr lang="tr-TR" sz="3600" dirty="0" smtClean="0">
                <a:latin typeface="+mj-lt"/>
              </a:rPr>
              <a:t>) (2) Bu fiiller; hiyerarşi, hizmet veya eğitim ve öğretim ilişkisinden ya da aile içi ilişkiden kaynaklanan nüfuz kötüye kullanılmak suretiyle ya da aynı işyerinde çalışmanın sağladığı kolaylıktan yararlanılarak işlendiği takdirde, yukarıdaki fıkraya göre verilecek ceza yarı oranında artırılır. Bu fiil nedeniyle mağdur; işi bırakmak, okuldan veya ailesinden ayrılmak zorunda kalmış ise, verilecek ceza bir yıldan az olamaz.</a:t>
            </a:r>
          </a:p>
        </p:txBody>
      </p:sp>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28" y="142852"/>
            <a:ext cx="8801072" cy="1143000"/>
          </a:xfrm>
        </p:spPr>
        <p:txBody>
          <a:bodyPr>
            <a:noAutofit/>
          </a:bodyPr>
          <a:lstStyle/>
          <a:p>
            <a:pPr algn="ctr"/>
            <a:r>
              <a:rPr lang="tr-TR" sz="2800" dirty="0" err="1" smtClean="0">
                <a:solidFill>
                  <a:srgbClr val="00B0F0"/>
                </a:solidFill>
                <a:latin typeface="Tempus Sans ITC" panose="04020404030D07020202" pitchFamily="82" charset="0"/>
              </a:rPr>
              <a:t>Bİr</a:t>
            </a:r>
            <a:r>
              <a:rPr lang="tr-TR" sz="2800" dirty="0" smtClean="0">
                <a:solidFill>
                  <a:srgbClr val="00B0F0"/>
                </a:solidFill>
                <a:latin typeface="Tempus Sans ITC" panose="04020404030D07020202" pitchFamily="82" charset="0"/>
              </a:rPr>
              <a:t> Çocuğun </a:t>
            </a:r>
            <a:r>
              <a:rPr lang="tr-TR" sz="2800" dirty="0" err="1" smtClean="0">
                <a:solidFill>
                  <a:srgbClr val="00B0F0"/>
                </a:solidFill>
                <a:latin typeface="Tempus Sans ITC" panose="04020404030D07020202" pitchFamily="82" charset="0"/>
              </a:rPr>
              <a:t>İhtİyaçları</a:t>
            </a:r>
            <a:endParaRPr lang="tr-TR" sz="2800" dirty="0">
              <a:solidFill>
                <a:srgbClr val="00B0F0"/>
              </a:solidFill>
              <a:latin typeface="Tempus Sans ITC" panose="04020404030D07020202" pitchFamily="82" charset="0"/>
            </a:endParaRPr>
          </a:p>
        </p:txBody>
      </p:sp>
      <p:sp>
        <p:nvSpPr>
          <p:cNvPr id="3" name="2 İçerik Yer Tutucusu"/>
          <p:cNvSpPr>
            <a:spLocks noGrp="1"/>
          </p:cNvSpPr>
          <p:nvPr>
            <p:ph sz="quarter" idx="13"/>
          </p:nvPr>
        </p:nvSpPr>
        <p:spPr>
          <a:xfrm>
            <a:off x="179512" y="1700808"/>
            <a:ext cx="4184496" cy="4449106"/>
          </a:xfrm>
        </p:spPr>
        <p:txBody>
          <a:bodyPr>
            <a:normAutofit/>
          </a:bodyPr>
          <a:lstStyle/>
          <a:p>
            <a:endParaRPr lang="tr-TR" sz="2400" dirty="0" smtClean="0">
              <a:latin typeface="+mj-lt"/>
            </a:endParaRPr>
          </a:p>
          <a:p>
            <a:pPr lvl="1">
              <a:lnSpc>
                <a:spcPct val="210000"/>
              </a:lnSpc>
              <a:buFont typeface="Wingdings" panose="05000000000000000000" pitchFamily="2" charset="2"/>
              <a:buChar char="ü"/>
            </a:pPr>
            <a:r>
              <a:rPr lang="tr-TR" sz="3200" dirty="0" smtClean="0">
                <a:latin typeface="Tempus Sans ITC" panose="04020404030D07020202" pitchFamily="82" charset="0"/>
              </a:rPr>
              <a:t>Bakılmak,</a:t>
            </a:r>
          </a:p>
          <a:p>
            <a:pPr lvl="1">
              <a:lnSpc>
                <a:spcPct val="210000"/>
              </a:lnSpc>
              <a:buFont typeface="Wingdings" panose="05000000000000000000" pitchFamily="2" charset="2"/>
              <a:buChar char="ü"/>
            </a:pPr>
            <a:r>
              <a:rPr lang="tr-TR" sz="3200" dirty="0" smtClean="0">
                <a:latin typeface="Tempus Sans ITC" panose="04020404030D07020202" pitchFamily="82" charset="0"/>
              </a:rPr>
              <a:t>Onaylanmak,</a:t>
            </a:r>
          </a:p>
          <a:p>
            <a:pPr lvl="1">
              <a:lnSpc>
                <a:spcPct val="210000"/>
              </a:lnSpc>
              <a:buFont typeface="Wingdings" panose="05000000000000000000" pitchFamily="2" charset="2"/>
              <a:buChar char="ü"/>
            </a:pPr>
            <a:r>
              <a:rPr lang="tr-TR" sz="3200" smtClean="0">
                <a:latin typeface="Tempus Sans ITC" panose="04020404030D07020202" pitchFamily="82" charset="0"/>
              </a:rPr>
              <a:t>Sevilmek </a:t>
            </a:r>
            <a:endParaRPr lang="tr-TR" sz="3200" dirty="0" smtClean="0">
              <a:latin typeface="Tempus Sans ITC" panose="04020404030D07020202" pitchFamily="82" charset="0"/>
            </a:endParaRPr>
          </a:p>
          <a:p>
            <a:pPr lvl="1">
              <a:buNone/>
            </a:pPr>
            <a:endParaRPr lang="tr-TR" sz="2800" dirty="0" smtClean="0">
              <a:latin typeface="+mj-lt"/>
            </a:endParaRPr>
          </a:p>
          <a:p>
            <a:endParaRPr lang="tr-TR" sz="2800" dirty="0">
              <a:latin typeface="+mj-lt"/>
            </a:endParaRPr>
          </a:p>
        </p:txBody>
      </p:sp>
      <p:pic>
        <p:nvPicPr>
          <p:cNvPr id="48130" name="Picture 2" descr="https://encrypted-tbn2.gstatic.com/images?q=tbn:ANd9GcRCEsef4l9MmEiqR_YMD5zK5etgeC8sdEY15uxXr-GICSTwNP5_">
            <a:hlinkClick r:id="rId3"/>
          </p:cNvPr>
          <p:cNvPicPr>
            <a:picLocks noChangeAspect="1" noChangeArrowheads="1"/>
          </p:cNvPicPr>
          <p:nvPr/>
        </p:nvPicPr>
        <p:blipFill>
          <a:blip r:embed="rId4" cstate="print"/>
          <a:srcRect/>
          <a:stretch>
            <a:fillRect/>
          </a:stretch>
        </p:blipFill>
        <p:spPr bwMode="auto">
          <a:xfrm>
            <a:off x="5580112" y="1916832"/>
            <a:ext cx="2808312" cy="18140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descr="https://encrypted-tbn1.gstatic.com/images?q=tbn:ANd9GcSVkZdHDJNxKm32OnaOa42kZuc8iL7f8s2ThX_ffH3Hr1qMBglO">
            <a:hlinkClick r:id="rId5"/>
          </p:cNvPr>
          <p:cNvPicPr>
            <a:picLocks noChangeAspect="1" noChangeArrowheads="1"/>
          </p:cNvPicPr>
          <p:nvPr/>
        </p:nvPicPr>
        <p:blipFill>
          <a:blip r:embed="rId6" cstate="print"/>
          <a:srcRect/>
          <a:stretch>
            <a:fillRect/>
          </a:stretch>
        </p:blipFill>
        <p:spPr bwMode="auto">
          <a:xfrm>
            <a:off x="5449313" y="4365104"/>
            <a:ext cx="3069909" cy="1841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Altbilgi Yer Tutucusu 3"/>
          <p:cNvSpPr>
            <a:spLocks noGrp="1"/>
          </p:cNvSpPr>
          <p:nvPr>
            <p:ph type="ftr" sz="quarter" idx="11"/>
          </p:nvPr>
        </p:nvSpPr>
        <p:spPr>
          <a:xfrm>
            <a:off x="3275856" y="6462355"/>
            <a:ext cx="3386336" cy="365125"/>
          </a:xfrm>
        </p:spPr>
        <p:txBody>
          <a:bodyPr/>
          <a:lstStyle/>
          <a:p>
            <a:r>
              <a:rPr lang="tr-TR" dirty="0" smtClean="0"/>
              <a:t>Şahinbey Rehberlik ve Araştırma Merkezi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987824" y="1772816"/>
            <a:ext cx="5884686" cy="4471139"/>
          </a:xfrm>
        </p:spPr>
        <p:txBody>
          <a:bodyPr>
            <a:normAutofit/>
          </a:bodyPr>
          <a:lstStyle/>
          <a:p>
            <a:pPr algn="r">
              <a:buNone/>
            </a:pPr>
            <a:r>
              <a:rPr lang="tr-TR" dirty="0" smtClean="0">
                <a:solidFill>
                  <a:srgbClr val="FFC000"/>
                </a:solidFill>
                <a:latin typeface="+mj-lt"/>
              </a:rPr>
              <a:t>HAKLARINIZ</a:t>
            </a:r>
          </a:p>
          <a:p>
            <a:pPr algn="r"/>
            <a:endParaRPr lang="tr-TR" dirty="0" smtClean="0">
              <a:latin typeface="+mj-lt"/>
            </a:endParaRPr>
          </a:p>
          <a:p>
            <a:pPr algn="r">
              <a:lnSpc>
                <a:spcPct val="150000"/>
              </a:lnSpc>
            </a:pPr>
            <a:r>
              <a:rPr lang="tr-TR" dirty="0" smtClean="0">
                <a:latin typeface="+mj-lt"/>
              </a:rPr>
              <a:t>Türk Ceza Kanunu</a:t>
            </a:r>
          </a:p>
          <a:p>
            <a:pPr algn="r">
              <a:lnSpc>
                <a:spcPct val="150000"/>
              </a:lnSpc>
            </a:pPr>
            <a:r>
              <a:rPr lang="tr-TR" dirty="0" smtClean="0">
                <a:latin typeface="+mj-lt"/>
              </a:rPr>
              <a:t>Çocuk Koruma Kanunu</a:t>
            </a:r>
          </a:p>
          <a:p>
            <a:pPr algn="r">
              <a:lnSpc>
                <a:spcPct val="150000"/>
              </a:lnSpc>
            </a:pPr>
            <a:r>
              <a:rPr lang="tr-TR" dirty="0" smtClean="0">
                <a:latin typeface="+mj-lt"/>
              </a:rPr>
              <a:t>Çocuk Hakları Sözleşmesi</a:t>
            </a:r>
            <a:endParaRPr lang="tr-TR" sz="2000" dirty="0" smtClean="0">
              <a:latin typeface="+mj-lt"/>
            </a:endParaRPr>
          </a:p>
          <a:p>
            <a:pPr algn="r">
              <a:buNone/>
            </a:pPr>
            <a:r>
              <a:rPr lang="tr-TR" dirty="0" smtClean="0">
                <a:latin typeface="+mj-lt"/>
              </a:rPr>
              <a:t>tarafından </a:t>
            </a:r>
            <a:r>
              <a:rPr lang="tr-TR" sz="4000" dirty="0" smtClean="0">
                <a:solidFill>
                  <a:srgbClr val="FF0000"/>
                </a:solidFill>
                <a:latin typeface="+mj-lt"/>
              </a:rPr>
              <a:t>KORUNUYOR!!!</a:t>
            </a:r>
            <a:endParaRPr lang="tr-TR" sz="4000" dirty="0">
              <a:solidFill>
                <a:srgbClr val="FF0000"/>
              </a:solidFill>
              <a:latin typeface="+mj-l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808"/>
            <a:ext cx="2792781" cy="36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Altbilgi Yer Tutucusu 3"/>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882328"/>
          </a:xfrm>
        </p:spPr>
        <p:txBody>
          <a:bodyPr/>
          <a:lstStyle/>
          <a:p>
            <a:pPr algn="ctr"/>
            <a:r>
              <a:rPr lang="tr-TR" dirty="0" smtClean="0">
                <a:solidFill>
                  <a:srgbClr val="00B0F0"/>
                </a:solidFill>
                <a:latin typeface="Tempus Sans ITC" panose="04020404030D07020202" pitchFamily="82" charset="0"/>
              </a:rPr>
              <a:t>İhmal </a:t>
            </a:r>
            <a:r>
              <a:rPr lang="tr-TR" dirty="0" err="1" smtClean="0">
                <a:solidFill>
                  <a:srgbClr val="00B0F0"/>
                </a:solidFill>
                <a:latin typeface="Tempus Sans ITC" panose="04020404030D07020202" pitchFamily="82" charset="0"/>
              </a:rPr>
              <a:t>Nedİr</a:t>
            </a:r>
            <a:r>
              <a:rPr lang="tr-TR" dirty="0" smtClean="0">
                <a:solidFill>
                  <a:srgbClr val="00B0F0"/>
                </a:solidFill>
                <a:latin typeface="Tempus Sans ITC" panose="04020404030D07020202" pitchFamily="82" charset="0"/>
              </a:rPr>
              <a:t>?</a:t>
            </a:r>
            <a:endParaRPr lang="tr-TR" dirty="0">
              <a:solidFill>
                <a:srgbClr val="00B0F0"/>
              </a:solidFill>
              <a:latin typeface="Tempus Sans ITC" panose="04020404030D07020202" pitchFamily="82" charset="0"/>
            </a:endParaRPr>
          </a:p>
        </p:txBody>
      </p:sp>
      <p:pic>
        <p:nvPicPr>
          <p:cNvPr id="1026" name="Picture 2" descr="C:\Users\Administrator\Desktop\PROJE\cocuk_ihmal_ve_istismari_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3298" t="2962" r="3525" b="4141"/>
          <a:stretch/>
        </p:blipFill>
        <p:spPr bwMode="auto">
          <a:xfrm>
            <a:off x="2612803" y="1700808"/>
            <a:ext cx="3918395" cy="3738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Altbilgi Yer Tutucusu 2"/>
          <p:cNvSpPr>
            <a:spLocks noGrp="1"/>
          </p:cNvSpPr>
          <p:nvPr>
            <p:ph type="ftr" sz="quarter" idx="11"/>
          </p:nvPr>
        </p:nvSpPr>
        <p:spPr>
          <a:xfrm>
            <a:off x="2915816" y="6381328"/>
            <a:ext cx="3458344" cy="365125"/>
          </a:xfrm>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3707904" y="1219350"/>
            <a:ext cx="5256584" cy="4752528"/>
          </a:xfrm>
        </p:spPr>
        <p:txBody>
          <a:bodyPr>
            <a:noAutofit/>
          </a:bodyPr>
          <a:lstStyle/>
          <a:p>
            <a:pPr>
              <a:buNone/>
            </a:pPr>
            <a:r>
              <a:rPr lang="tr-TR" sz="2000" dirty="0" smtClean="0">
                <a:latin typeface="Tempus Sans ITC" panose="04020404030D07020202" pitchFamily="82" charset="0"/>
              </a:rPr>
              <a:t>	Çocuğa bakmakla yükümlü kimsenin, çocuğun gelişimi için gerekli</a:t>
            </a:r>
          </a:p>
          <a:p>
            <a:endParaRPr lang="tr-TR" sz="300" dirty="0" smtClean="0">
              <a:latin typeface="Tempus Sans ITC" panose="04020404030D07020202" pitchFamily="82" charset="0"/>
            </a:endParaRPr>
          </a:p>
          <a:p>
            <a:pPr>
              <a:buFont typeface="Wingdings" panose="05000000000000000000" pitchFamily="2" charset="2"/>
              <a:buChar char="ü"/>
            </a:pPr>
            <a:r>
              <a:rPr lang="tr-TR" sz="2000" dirty="0" smtClean="0">
                <a:latin typeface="Tempus Sans ITC" panose="04020404030D07020202" pitchFamily="82" charset="0"/>
              </a:rPr>
              <a:t>Sağlık,</a:t>
            </a:r>
          </a:p>
          <a:p>
            <a:pPr>
              <a:buFont typeface="Wingdings" panose="05000000000000000000" pitchFamily="2" charset="2"/>
              <a:buChar char="ü"/>
            </a:pPr>
            <a:r>
              <a:rPr lang="tr-TR" sz="2000" dirty="0" smtClean="0">
                <a:latin typeface="Tempus Sans ITC" panose="04020404030D07020202" pitchFamily="82" charset="0"/>
              </a:rPr>
              <a:t>Eğitim,</a:t>
            </a:r>
          </a:p>
          <a:p>
            <a:pPr>
              <a:buFont typeface="Wingdings" panose="05000000000000000000" pitchFamily="2" charset="2"/>
              <a:buChar char="ü"/>
            </a:pPr>
            <a:r>
              <a:rPr lang="tr-TR" sz="2000" dirty="0" smtClean="0">
                <a:latin typeface="Tempus Sans ITC" panose="04020404030D07020202" pitchFamily="82" charset="0"/>
              </a:rPr>
              <a:t>Duygusal gelişim,</a:t>
            </a:r>
          </a:p>
          <a:p>
            <a:pPr>
              <a:buFont typeface="Wingdings" panose="05000000000000000000" pitchFamily="2" charset="2"/>
              <a:buChar char="ü"/>
            </a:pPr>
            <a:r>
              <a:rPr lang="tr-TR" sz="2000" dirty="0" smtClean="0">
                <a:latin typeface="Tempus Sans ITC" panose="04020404030D07020202" pitchFamily="82" charset="0"/>
              </a:rPr>
              <a:t>Beslenme,</a:t>
            </a:r>
          </a:p>
          <a:p>
            <a:pPr>
              <a:buFont typeface="Wingdings" panose="05000000000000000000" pitchFamily="2" charset="2"/>
              <a:buChar char="ü"/>
            </a:pPr>
            <a:r>
              <a:rPr lang="tr-TR" sz="2000" dirty="0" smtClean="0">
                <a:latin typeface="Tempus Sans ITC" panose="04020404030D07020202" pitchFamily="82" charset="0"/>
              </a:rPr>
              <a:t>Barınma ve</a:t>
            </a:r>
          </a:p>
          <a:p>
            <a:pPr>
              <a:buFont typeface="Wingdings" panose="05000000000000000000" pitchFamily="2" charset="2"/>
              <a:buChar char="ü"/>
            </a:pPr>
            <a:r>
              <a:rPr lang="tr-TR" sz="2000" dirty="0" smtClean="0">
                <a:latin typeface="Tempus Sans ITC" panose="04020404030D07020202" pitchFamily="82" charset="0"/>
              </a:rPr>
              <a:t>Güvenli yaşam şartlarını dikkate almamasıdır.</a:t>
            </a:r>
            <a:endParaRPr lang="tr-TR" sz="2000" dirty="0">
              <a:latin typeface="Tempus Sans ITC" panose="04020404030D07020202" pitchFamily="82" charset="0"/>
            </a:endParaRPr>
          </a:p>
        </p:txBody>
      </p:sp>
      <p:pic>
        <p:nvPicPr>
          <p:cNvPr id="2050" name="Picture 2" descr="C:\Program Files\Microsoft Office\MEDIA\CAGCAT10\j019637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152030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rogram Files\Microsoft Office\MEDIA\CAGCAT10\j021769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068960"/>
            <a:ext cx="1432028" cy="13878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Microsoft Office\MEDIA\CAGCAT10\j018560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653136"/>
            <a:ext cx="1372223" cy="137358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323528" y="1844824"/>
            <a:ext cx="8568952" cy="1512168"/>
          </a:xfrm>
        </p:spPr>
        <p:txBody>
          <a:bodyPr>
            <a:normAutofit/>
          </a:bodyPr>
          <a:lstStyle/>
          <a:p>
            <a:pPr>
              <a:lnSpc>
                <a:spcPct val="150000"/>
              </a:lnSpc>
              <a:buNone/>
            </a:pPr>
            <a:r>
              <a:rPr lang="tr-TR" sz="2800" dirty="0" smtClean="0">
                <a:latin typeface="Tempus Sans ITC" panose="04020404030D07020202" pitchFamily="82" charset="0"/>
              </a:rPr>
              <a:t>	İstismar ve ihmali birbirinden ayıran en önemli nokta, </a:t>
            </a:r>
            <a:r>
              <a:rPr lang="tr-TR" sz="2800" dirty="0" smtClean="0">
                <a:solidFill>
                  <a:srgbClr val="FFC000"/>
                </a:solidFill>
                <a:latin typeface="Tempus Sans ITC" panose="04020404030D07020202" pitchFamily="82" charset="0"/>
              </a:rPr>
              <a:t>istismarın aktif, </a:t>
            </a:r>
            <a:r>
              <a:rPr lang="tr-TR" sz="2800" dirty="0" smtClean="0">
                <a:solidFill>
                  <a:schemeClr val="accent5">
                    <a:lumMod val="75000"/>
                  </a:schemeClr>
                </a:solidFill>
                <a:latin typeface="Tempus Sans ITC" panose="04020404030D07020202" pitchFamily="82" charset="0"/>
              </a:rPr>
              <a:t>ihmalin ise pasif olmasıdır.</a:t>
            </a:r>
            <a:endParaRPr lang="tr-TR" sz="2800" dirty="0">
              <a:solidFill>
                <a:schemeClr val="accent5">
                  <a:lumMod val="75000"/>
                </a:schemeClr>
              </a:solidFill>
              <a:latin typeface="Tempus Sans ITC" panose="04020404030D07020202" pitchFamily="82" charset="0"/>
            </a:endParaRPr>
          </a:p>
        </p:txBody>
      </p:sp>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8229600" cy="1143000"/>
          </a:xfrm>
        </p:spPr>
        <p:txBody>
          <a:bodyPr>
            <a:normAutofit/>
          </a:bodyPr>
          <a:lstStyle/>
          <a:p>
            <a:pPr algn="ctr"/>
            <a:r>
              <a:rPr lang="tr-TR" sz="3600" dirty="0" err="1" smtClean="0">
                <a:solidFill>
                  <a:srgbClr val="00B0F0"/>
                </a:solidFill>
                <a:latin typeface="Tempus Sans ITC" panose="04020404030D07020202" pitchFamily="82" charset="0"/>
              </a:rPr>
              <a:t>İstİsmar</a:t>
            </a:r>
            <a:r>
              <a:rPr lang="tr-TR" sz="3600" dirty="0" smtClean="0">
                <a:solidFill>
                  <a:srgbClr val="00B0F0"/>
                </a:solidFill>
                <a:latin typeface="Tempus Sans ITC" panose="04020404030D07020202" pitchFamily="82" charset="0"/>
              </a:rPr>
              <a:t> </a:t>
            </a:r>
            <a:r>
              <a:rPr lang="tr-TR" sz="3600" dirty="0" err="1" smtClean="0">
                <a:solidFill>
                  <a:srgbClr val="00B0F0"/>
                </a:solidFill>
                <a:latin typeface="Tempus Sans ITC" panose="04020404030D07020202" pitchFamily="82" charset="0"/>
              </a:rPr>
              <a:t>Nedİr</a:t>
            </a:r>
            <a:r>
              <a:rPr lang="tr-TR" sz="3600" dirty="0" smtClean="0">
                <a:solidFill>
                  <a:srgbClr val="00B0F0"/>
                </a:solidFill>
                <a:latin typeface="Tempus Sans ITC" panose="04020404030D07020202" pitchFamily="82" charset="0"/>
              </a:rPr>
              <a:t>?</a:t>
            </a:r>
            <a:endParaRPr lang="tr-TR" sz="3600" dirty="0">
              <a:solidFill>
                <a:srgbClr val="00B0F0"/>
              </a:solidFill>
              <a:latin typeface="Tempus Sans ITC" panose="04020404030D07020202" pitchFamily="82" charset="0"/>
            </a:endParaRPr>
          </a:p>
        </p:txBody>
      </p:sp>
      <p:pic>
        <p:nvPicPr>
          <p:cNvPr id="4" name="Picture 2" descr="C:\Users\Administrator\Desktop\PROJE\2417_11_res_01.g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989001" y="1988840"/>
            <a:ext cx="7165998"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Altbilgi Yer Tutucusu 2"/>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51520" y="1196752"/>
            <a:ext cx="8640960" cy="4441696"/>
          </a:xfrm>
        </p:spPr>
        <p:txBody>
          <a:bodyPr>
            <a:normAutofit/>
          </a:bodyPr>
          <a:lstStyle/>
          <a:p>
            <a:pPr>
              <a:lnSpc>
                <a:spcPct val="170000"/>
              </a:lnSpc>
              <a:buFont typeface="Wingdings" panose="05000000000000000000" pitchFamily="2" charset="2"/>
              <a:buChar char="ü"/>
            </a:pPr>
            <a:r>
              <a:rPr lang="tr-TR" sz="2400" dirty="0" smtClean="0">
                <a:latin typeface="Tempus Sans ITC" panose="04020404030D07020202" pitchFamily="82" charset="0"/>
              </a:rPr>
              <a:t>Dünya Sağlık Örgütü istismarı şöyle tanımlar: </a:t>
            </a:r>
          </a:p>
          <a:p>
            <a:pPr>
              <a:lnSpc>
                <a:spcPct val="170000"/>
              </a:lnSpc>
              <a:buNone/>
            </a:pPr>
            <a:r>
              <a:rPr lang="tr-TR" sz="2400" dirty="0" smtClean="0">
                <a:solidFill>
                  <a:srgbClr val="FFC000"/>
                </a:solidFill>
                <a:latin typeface="Tempus Sans ITC" panose="04020404030D07020202" pitchFamily="82" charset="0"/>
              </a:rPr>
              <a:t>    "Çocuğun sağlığını, fiziksel ve </a:t>
            </a:r>
            <a:r>
              <a:rPr lang="tr-TR" sz="2400" dirty="0" err="1" smtClean="0">
                <a:solidFill>
                  <a:srgbClr val="FFC000"/>
                </a:solidFill>
                <a:latin typeface="Tempus Sans ITC" panose="04020404030D07020202" pitchFamily="82" charset="0"/>
              </a:rPr>
              <a:t>psikososyal</a:t>
            </a:r>
            <a:r>
              <a:rPr lang="tr-TR" sz="2400" dirty="0" smtClean="0">
                <a:solidFill>
                  <a:srgbClr val="FFC000"/>
                </a:solidFill>
                <a:latin typeface="Tempus Sans ITC" panose="04020404030D07020202" pitchFamily="82" charset="0"/>
              </a:rPr>
              <a:t> gelişimini olumsuz etkileyen, bir yetişkin, toplum ya da devlet tarafından bilerek ya da bilmeyerek çocuğa karşı yapılmış tüm kötü davranışlardır.”</a:t>
            </a:r>
          </a:p>
          <a:p>
            <a:pPr>
              <a:lnSpc>
                <a:spcPct val="170000"/>
              </a:lnSpc>
              <a:buBlip>
                <a:blip r:embed="rId3"/>
              </a:buBlip>
            </a:pPr>
            <a:endParaRPr lang="tr-TR" sz="2400" dirty="0" smtClean="0">
              <a:latin typeface="Tempus Sans ITC" panose="04020404030D07020202" pitchFamily="82" charset="0"/>
            </a:endParaRPr>
          </a:p>
          <a:p>
            <a:pPr>
              <a:lnSpc>
                <a:spcPct val="170000"/>
              </a:lnSpc>
            </a:pPr>
            <a:endParaRPr lang="tr-TR" sz="2400" dirty="0">
              <a:latin typeface="Tempus Sans ITC" panose="04020404030D07020202" pitchFamily="82" charset="0"/>
            </a:endParaRPr>
          </a:p>
        </p:txBody>
      </p:sp>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043608" y="404664"/>
            <a:ext cx="6859786" cy="5832648"/>
          </a:xfrm>
        </p:spPr>
        <p:txBody>
          <a:bodyPr>
            <a:noAutofit/>
          </a:bodyPr>
          <a:lstStyle/>
          <a:p>
            <a:pPr>
              <a:lnSpc>
                <a:spcPct val="150000"/>
              </a:lnSpc>
              <a:buNone/>
            </a:pPr>
            <a:endParaRPr lang="tr-TR" sz="2400" dirty="0" smtClean="0">
              <a:latin typeface="Tempus Sans ITC" panose="04020404030D07020202" pitchFamily="82" charset="0"/>
            </a:endParaRPr>
          </a:p>
          <a:p>
            <a:pPr>
              <a:lnSpc>
                <a:spcPct val="150000"/>
              </a:lnSpc>
              <a:buNone/>
            </a:pPr>
            <a:r>
              <a:rPr lang="tr-TR" sz="2400" dirty="0" smtClean="0">
                <a:latin typeface="Tempus Sans ITC" panose="04020404030D07020202" pitchFamily="82" charset="0"/>
              </a:rPr>
              <a:t>İstismar;</a:t>
            </a:r>
          </a:p>
          <a:p>
            <a:pPr lvl="1">
              <a:lnSpc>
                <a:spcPct val="150000"/>
              </a:lnSpc>
              <a:buFont typeface="Wingdings" panose="05000000000000000000" pitchFamily="2" charset="2"/>
              <a:buChar char="ü"/>
            </a:pPr>
            <a:r>
              <a:rPr lang="tr-TR" sz="2400" dirty="0" smtClean="0">
                <a:solidFill>
                  <a:srgbClr val="FFC000"/>
                </a:solidFill>
                <a:latin typeface="Tempus Sans ITC" panose="04020404030D07020202" pitchFamily="82" charset="0"/>
              </a:rPr>
              <a:t>Fiziksel istismar</a:t>
            </a:r>
          </a:p>
          <a:p>
            <a:pPr lvl="1">
              <a:lnSpc>
                <a:spcPct val="150000"/>
              </a:lnSpc>
              <a:buFont typeface="Wingdings" panose="05000000000000000000" pitchFamily="2" charset="2"/>
              <a:buChar char="ü"/>
            </a:pPr>
            <a:r>
              <a:rPr lang="tr-TR" sz="2400" dirty="0" smtClean="0">
                <a:solidFill>
                  <a:srgbClr val="00B050"/>
                </a:solidFill>
                <a:latin typeface="Tempus Sans ITC" panose="04020404030D07020202" pitchFamily="82" charset="0"/>
              </a:rPr>
              <a:t>Cinsel istismar</a:t>
            </a:r>
          </a:p>
          <a:p>
            <a:pPr lvl="1">
              <a:lnSpc>
                <a:spcPct val="150000"/>
              </a:lnSpc>
              <a:buFont typeface="Wingdings" panose="05000000000000000000" pitchFamily="2" charset="2"/>
              <a:buChar char="ü"/>
            </a:pPr>
            <a:r>
              <a:rPr lang="tr-TR" sz="2400" dirty="0" smtClean="0">
                <a:solidFill>
                  <a:schemeClr val="accent5">
                    <a:lumMod val="75000"/>
                  </a:schemeClr>
                </a:solidFill>
                <a:latin typeface="Tempus Sans ITC" panose="04020404030D07020202" pitchFamily="82" charset="0"/>
              </a:rPr>
              <a:t>Duygusal istismar</a:t>
            </a:r>
          </a:p>
          <a:p>
            <a:pPr lvl="1">
              <a:lnSpc>
                <a:spcPct val="150000"/>
              </a:lnSpc>
              <a:buFont typeface="Wingdings" panose="05000000000000000000" pitchFamily="2" charset="2"/>
              <a:buChar char="ü"/>
            </a:pPr>
            <a:r>
              <a:rPr lang="tr-TR" sz="2400" dirty="0" smtClean="0">
                <a:solidFill>
                  <a:srgbClr val="00B0F0"/>
                </a:solidFill>
                <a:latin typeface="Tempus Sans ITC" panose="04020404030D07020202" pitchFamily="82" charset="0"/>
              </a:rPr>
              <a:t>Ekonomik İstismar</a:t>
            </a:r>
            <a:endParaRPr lang="tr-TR" sz="2400" dirty="0" smtClean="0">
              <a:solidFill>
                <a:schemeClr val="tx1"/>
              </a:solidFill>
              <a:latin typeface="Tempus Sans ITC" panose="04020404030D07020202" pitchFamily="82" charset="0"/>
            </a:endParaRPr>
          </a:p>
          <a:p>
            <a:pPr>
              <a:lnSpc>
                <a:spcPct val="150000"/>
              </a:lnSpc>
              <a:buNone/>
            </a:pPr>
            <a:r>
              <a:rPr lang="tr-TR" sz="2400" dirty="0" smtClean="0">
                <a:latin typeface="Tempus Sans ITC" panose="04020404030D07020202" pitchFamily="82" charset="0"/>
              </a:rPr>
              <a:t>olarak 4 temel grupta incelenmektedir.</a:t>
            </a:r>
          </a:p>
          <a:p>
            <a:pPr>
              <a:lnSpc>
                <a:spcPct val="150000"/>
              </a:lnSpc>
            </a:pPr>
            <a:endParaRPr lang="tr-TR" sz="2400" dirty="0">
              <a:latin typeface="Tempus Sans ITC" panose="04020404030D07020202" pitchFamily="82" charset="0"/>
            </a:endParaRPr>
          </a:p>
        </p:txBody>
      </p:sp>
      <p:sp>
        <p:nvSpPr>
          <p:cNvPr id="2" name="Altbilgi Yer Tutucusu 1"/>
          <p:cNvSpPr>
            <a:spLocks noGrp="1"/>
          </p:cNvSpPr>
          <p:nvPr>
            <p:ph type="ftr" sz="quarter" idx="11"/>
          </p:nvPr>
        </p:nvSpPr>
        <p:spPr/>
        <p:txBody>
          <a:bodyPr/>
          <a:lstStyle/>
          <a:p>
            <a:r>
              <a:rPr lang="tr-TR" smtClean="0"/>
              <a:t>Şahinbey Rehberlik ve Araştırma Merkezi</a:t>
            </a: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626</TotalTime>
  <Words>787</Words>
  <Application>Microsoft Office PowerPoint</Application>
  <PresentationFormat>Ekran Gösterisi (4:3)</PresentationFormat>
  <Paragraphs>172</Paragraphs>
  <Slides>30</Slides>
  <Notes>26</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Ufuk</vt:lpstr>
      <vt:lpstr>ÇOCUK İHMALİ  VE  İSTİSMARI </vt:lpstr>
      <vt:lpstr>“Çocuk” Kİmdİr?</vt:lpstr>
      <vt:lpstr>Bİr Çocuğun İhtİyaçları</vt:lpstr>
      <vt:lpstr>İhmal Nedİr?</vt:lpstr>
      <vt:lpstr>PowerPoint Sunusu</vt:lpstr>
      <vt:lpstr>PowerPoint Sunusu</vt:lpstr>
      <vt:lpstr>İstİsmar Nedİr?</vt:lpstr>
      <vt:lpstr>PowerPoint Sunusu</vt:lpstr>
      <vt:lpstr>PowerPoint Sunusu</vt:lpstr>
      <vt:lpstr>Fİzİksel İstİsmar</vt:lpstr>
      <vt:lpstr>Cİnsel İstİsmar</vt:lpstr>
      <vt:lpstr>PowerPoint Sunusu</vt:lpstr>
      <vt:lpstr>Duygusal İstİsmar</vt:lpstr>
      <vt:lpstr>Ekonomİk İstİsmar </vt:lpstr>
      <vt:lpstr>PowerPoint Sunusu</vt:lpstr>
      <vt:lpstr>İhmal Ve İstİsmar</vt:lpstr>
      <vt:lpstr>PowerPoint Sunusu</vt:lpstr>
      <vt:lpstr>Kİşİsel Bölgeler</vt:lpstr>
      <vt:lpstr>Kİşİsel Bölgeler</vt:lpstr>
      <vt:lpstr>PowerPoint Sunusu</vt:lpstr>
      <vt:lpstr>PowerPoint Sunusu</vt:lpstr>
      <vt:lpstr>PowerPoint Sunusu</vt:lpstr>
      <vt:lpstr>PowerPoint Sunusu</vt:lpstr>
      <vt:lpstr>Yasal Süreç</vt:lpstr>
      <vt:lpstr>Yasal Süreç</vt:lpstr>
      <vt:lpstr>PowerPoint Sunusu</vt:lpstr>
      <vt:lpstr>Türk Ceza Kanunu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İHMAL VE İSTİSMAR</dc:title>
  <dc:creator>Fulya</dc:creator>
  <cp:lastModifiedBy>pc 1</cp:lastModifiedBy>
  <cp:revision>61</cp:revision>
  <dcterms:created xsi:type="dcterms:W3CDTF">2015-10-25T06:38:43Z</dcterms:created>
  <dcterms:modified xsi:type="dcterms:W3CDTF">2019-11-28T11:06:46Z</dcterms:modified>
</cp:coreProperties>
</file>