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9"/>
  </p:notesMasterIdLst>
  <p:sldIdLst>
    <p:sldId id="256" r:id="rId2"/>
    <p:sldId id="258" r:id="rId3"/>
    <p:sldId id="270" r:id="rId4"/>
    <p:sldId id="271" r:id="rId5"/>
    <p:sldId id="275" r:id="rId6"/>
    <p:sldId id="272" r:id="rId7"/>
    <p:sldId id="269" r:id="rId8"/>
    <p:sldId id="259" r:id="rId9"/>
    <p:sldId id="260" r:id="rId10"/>
    <p:sldId id="262" r:id="rId11"/>
    <p:sldId id="261" r:id="rId12"/>
    <p:sldId id="265" r:id="rId13"/>
    <p:sldId id="273" r:id="rId14"/>
    <p:sldId id="274" r:id="rId15"/>
    <p:sldId id="263" r:id="rId16"/>
    <p:sldId id="268" r:id="rId17"/>
    <p:sldId id="264"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autoAdjust="0"/>
    <p:restoredTop sz="94660"/>
  </p:normalViewPr>
  <p:slideViewPr>
    <p:cSldViewPr>
      <p:cViewPr>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77ED53-0980-405E-841D-9B8717586633}" type="doc">
      <dgm:prSet loTypeId="urn:microsoft.com/office/officeart/2005/8/layout/lProcess3" loCatId="process" qsTypeId="urn:microsoft.com/office/officeart/2005/8/quickstyle/simple1" qsCatId="simple" csTypeId="urn:microsoft.com/office/officeart/2005/8/colors/colorful1#1" csCatId="colorful" phldr="1"/>
      <dgm:spPr/>
      <dgm:t>
        <a:bodyPr/>
        <a:lstStyle/>
        <a:p>
          <a:endParaRPr lang="tr-TR"/>
        </a:p>
      </dgm:t>
    </dgm:pt>
    <dgm:pt modelId="{65048822-12A0-414C-896B-6F5F2A2EACFF}">
      <dgm:prSet phldrT="[Metin]"/>
      <dgm:spPr/>
      <dgm:t>
        <a:bodyPr/>
        <a:lstStyle/>
        <a:p>
          <a:r>
            <a:rPr lang="tr-TR" dirty="0" smtClean="0">
              <a:latin typeface="Times New Roman" pitchFamily="18" charset="0"/>
              <a:cs typeface="Times New Roman" pitchFamily="18" charset="0"/>
            </a:rPr>
            <a:t>Sınav Tarihi </a:t>
          </a:r>
          <a:endParaRPr lang="tr-TR" dirty="0">
            <a:latin typeface="Times New Roman" pitchFamily="18" charset="0"/>
            <a:cs typeface="Times New Roman" pitchFamily="18" charset="0"/>
          </a:endParaRPr>
        </a:p>
      </dgm:t>
    </dgm:pt>
    <dgm:pt modelId="{F1588BA2-22AF-4C8D-B8BB-ABC8FC634C4A}" type="parTrans" cxnId="{9ACE2D84-1AF4-4F91-89DF-A61ECAD1EA23}">
      <dgm:prSet/>
      <dgm:spPr/>
      <dgm:t>
        <a:bodyPr/>
        <a:lstStyle/>
        <a:p>
          <a:endParaRPr lang="tr-TR"/>
        </a:p>
      </dgm:t>
    </dgm:pt>
    <dgm:pt modelId="{B9087F30-AB7D-4A60-929A-E443340A49E8}" type="sibTrans" cxnId="{9ACE2D84-1AF4-4F91-89DF-A61ECAD1EA23}">
      <dgm:prSet/>
      <dgm:spPr/>
      <dgm:t>
        <a:bodyPr/>
        <a:lstStyle/>
        <a:p>
          <a:endParaRPr lang="tr-TR"/>
        </a:p>
      </dgm:t>
    </dgm:pt>
    <dgm:pt modelId="{82E5C991-3D7E-43BE-A271-22E2E87B7D22}">
      <dgm:prSet phldrT="[Metin]"/>
      <dgm:spPr/>
      <dgm:t>
        <a:bodyPr/>
        <a:lstStyle/>
        <a:p>
          <a:r>
            <a:rPr lang="tr-TR" dirty="0" smtClean="0">
              <a:latin typeface="Times New Roman" pitchFamily="18" charset="0"/>
              <a:cs typeface="Times New Roman" pitchFamily="18" charset="0"/>
            </a:rPr>
            <a:t>07 Haziran 2020 </a:t>
          </a:r>
          <a:endParaRPr lang="tr-TR" dirty="0">
            <a:latin typeface="Times New Roman" pitchFamily="18" charset="0"/>
            <a:cs typeface="Times New Roman" pitchFamily="18" charset="0"/>
          </a:endParaRPr>
        </a:p>
      </dgm:t>
    </dgm:pt>
    <dgm:pt modelId="{8DFCF580-B6E6-4232-AEA3-FE78EC1CE528}" type="parTrans" cxnId="{BDBD062B-B683-4E94-88DF-309D16E4EB59}">
      <dgm:prSet/>
      <dgm:spPr/>
      <dgm:t>
        <a:bodyPr/>
        <a:lstStyle/>
        <a:p>
          <a:endParaRPr lang="tr-TR"/>
        </a:p>
      </dgm:t>
    </dgm:pt>
    <dgm:pt modelId="{2D201698-9FDE-4A99-AC14-12E2353BA5A8}" type="sibTrans" cxnId="{BDBD062B-B683-4E94-88DF-309D16E4EB59}">
      <dgm:prSet/>
      <dgm:spPr/>
      <dgm:t>
        <a:bodyPr/>
        <a:lstStyle/>
        <a:p>
          <a:endParaRPr lang="tr-TR"/>
        </a:p>
      </dgm:t>
    </dgm:pt>
    <dgm:pt modelId="{84EBDEF7-1803-4313-A7A0-30CE2E0CB54A}" type="pres">
      <dgm:prSet presAssocID="{A677ED53-0980-405E-841D-9B8717586633}" presName="Name0" presStyleCnt="0">
        <dgm:presLayoutVars>
          <dgm:chPref val="3"/>
          <dgm:dir/>
          <dgm:animLvl val="lvl"/>
          <dgm:resizeHandles/>
        </dgm:presLayoutVars>
      </dgm:prSet>
      <dgm:spPr/>
      <dgm:t>
        <a:bodyPr/>
        <a:lstStyle/>
        <a:p>
          <a:endParaRPr lang="tr-TR"/>
        </a:p>
      </dgm:t>
    </dgm:pt>
    <dgm:pt modelId="{A8F4565C-D53E-43F0-85FB-D728A5987C5E}" type="pres">
      <dgm:prSet presAssocID="{65048822-12A0-414C-896B-6F5F2A2EACFF}" presName="horFlow" presStyleCnt="0"/>
      <dgm:spPr/>
      <dgm:t>
        <a:bodyPr/>
        <a:lstStyle/>
        <a:p>
          <a:endParaRPr lang="tr-TR"/>
        </a:p>
      </dgm:t>
    </dgm:pt>
    <dgm:pt modelId="{BBB77A46-F22F-4314-BD57-374C9DB27A74}" type="pres">
      <dgm:prSet presAssocID="{65048822-12A0-414C-896B-6F5F2A2EACFF}" presName="bigChev" presStyleLbl="node1" presStyleIdx="0" presStyleCnt="1"/>
      <dgm:spPr/>
      <dgm:t>
        <a:bodyPr/>
        <a:lstStyle/>
        <a:p>
          <a:endParaRPr lang="tr-TR"/>
        </a:p>
      </dgm:t>
    </dgm:pt>
    <dgm:pt modelId="{791C8AE8-1128-42AF-9E5A-F3634D7F9413}" type="pres">
      <dgm:prSet presAssocID="{8DFCF580-B6E6-4232-AEA3-FE78EC1CE528}" presName="parTrans" presStyleCnt="0"/>
      <dgm:spPr/>
      <dgm:t>
        <a:bodyPr/>
        <a:lstStyle/>
        <a:p>
          <a:endParaRPr lang="tr-TR"/>
        </a:p>
      </dgm:t>
    </dgm:pt>
    <dgm:pt modelId="{FF07DA4C-77DA-48BF-B9E5-0A3441D18CF6}" type="pres">
      <dgm:prSet presAssocID="{82E5C991-3D7E-43BE-A271-22E2E87B7D22}" presName="node" presStyleLbl="alignAccFollowNode1" presStyleIdx="0" presStyleCnt="1">
        <dgm:presLayoutVars>
          <dgm:bulletEnabled val="1"/>
        </dgm:presLayoutVars>
      </dgm:prSet>
      <dgm:spPr/>
      <dgm:t>
        <a:bodyPr/>
        <a:lstStyle/>
        <a:p>
          <a:endParaRPr lang="tr-TR"/>
        </a:p>
      </dgm:t>
    </dgm:pt>
  </dgm:ptLst>
  <dgm:cxnLst>
    <dgm:cxn modelId="{86FB1B1B-DABB-4911-8940-361D0B54713F}" type="presOf" srcId="{A677ED53-0980-405E-841D-9B8717586633}" destId="{84EBDEF7-1803-4313-A7A0-30CE2E0CB54A}" srcOrd="0" destOrd="0" presId="urn:microsoft.com/office/officeart/2005/8/layout/lProcess3"/>
    <dgm:cxn modelId="{9ACE2D84-1AF4-4F91-89DF-A61ECAD1EA23}" srcId="{A677ED53-0980-405E-841D-9B8717586633}" destId="{65048822-12A0-414C-896B-6F5F2A2EACFF}" srcOrd="0" destOrd="0" parTransId="{F1588BA2-22AF-4C8D-B8BB-ABC8FC634C4A}" sibTransId="{B9087F30-AB7D-4A60-929A-E443340A49E8}"/>
    <dgm:cxn modelId="{DBBA9C85-DE70-4FDC-85A8-E50BCD3E5580}" type="presOf" srcId="{65048822-12A0-414C-896B-6F5F2A2EACFF}" destId="{BBB77A46-F22F-4314-BD57-374C9DB27A74}" srcOrd="0" destOrd="0" presId="urn:microsoft.com/office/officeart/2005/8/layout/lProcess3"/>
    <dgm:cxn modelId="{E74CC7C5-7E03-4743-B7A9-9362665C1654}" type="presOf" srcId="{82E5C991-3D7E-43BE-A271-22E2E87B7D22}" destId="{FF07DA4C-77DA-48BF-B9E5-0A3441D18CF6}" srcOrd="0" destOrd="0" presId="urn:microsoft.com/office/officeart/2005/8/layout/lProcess3"/>
    <dgm:cxn modelId="{BDBD062B-B683-4E94-88DF-309D16E4EB59}" srcId="{65048822-12A0-414C-896B-6F5F2A2EACFF}" destId="{82E5C991-3D7E-43BE-A271-22E2E87B7D22}" srcOrd="0" destOrd="0" parTransId="{8DFCF580-B6E6-4232-AEA3-FE78EC1CE528}" sibTransId="{2D201698-9FDE-4A99-AC14-12E2353BA5A8}"/>
    <dgm:cxn modelId="{BA668D18-DF8F-4A79-88EB-287D5C8AE9B5}" type="presParOf" srcId="{84EBDEF7-1803-4313-A7A0-30CE2E0CB54A}" destId="{A8F4565C-D53E-43F0-85FB-D728A5987C5E}" srcOrd="0" destOrd="0" presId="urn:microsoft.com/office/officeart/2005/8/layout/lProcess3"/>
    <dgm:cxn modelId="{D3CEBE37-19E7-4D79-8DE9-C78AD4B9E3C3}" type="presParOf" srcId="{A8F4565C-D53E-43F0-85FB-D728A5987C5E}" destId="{BBB77A46-F22F-4314-BD57-374C9DB27A74}" srcOrd="0" destOrd="0" presId="urn:microsoft.com/office/officeart/2005/8/layout/lProcess3"/>
    <dgm:cxn modelId="{BB2F3B99-937B-44D6-8F61-7FEC5D2D990A}" type="presParOf" srcId="{A8F4565C-D53E-43F0-85FB-D728A5987C5E}" destId="{791C8AE8-1128-42AF-9E5A-F3634D7F9413}" srcOrd="1" destOrd="0" presId="urn:microsoft.com/office/officeart/2005/8/layout/lProcess3"/>
    <dgm:cxn modelId="{743316A6-AC0E-4F12-A44F-7C6F60CD4E46}" type="presParOf" srcId="{A8F4565C-D53E-43F0-85FB-D728A5987C5E}" destId="{FF07DA4C-77DA-48BF-B9E5-0A3441D18CF6}"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CD7BD3-F709-4D38-A2BC-518947B05DAF}" type="doc">
      <dgm:prSet loTypeId="urn:microsoft.com/office/officeart/2005/8/layout/vList6" loCatId="list" qsTypeId="urn:microsoft.com/office/officeart/2005/8/quickstyle/simple4" qsCatId="simple" csTypeId="urn:microsoft.com/office/officeart/2005/8/colors/colorful3" csCatId="colorful" phldr="1"/>
      <dgm:spPr/>
      <dgm:t>
        <a:bodyPr/>
        <a:lstStyle/>
        <a:p>
          <a:endParaRPr lang="tr-TR"/>
        </a:p>
      </dgm:t>
    </dgm:pt>
    <dgm:pt modelId="{A5245FB6-AF5A-4AAC-B4E7-1C4AA071049E}">
      <dgm:prSet phldrT="[Metin]" custT="1"/>
      <dgm:spPr/>
      <dgm:t>
        <a:bodyPr/>
        <a:lstStyle/>
        <a:p>
          <a:r>
            <a:rPr lang="tr-TR" sz="2800" dirty="0" smtClean="0">
              <a:latin typeface="Times New Roman" pitchFamily="18" charset="0"/>
              <a:cs typeface="Times New Roman" pitchFamily="18" charset="0"/>
            </a:rPr>
            <a:t>ŞAHİNBEY        (13 OKUL)</a:t>
          </a:r>
          <a:endParaRPr lang="tr-TR" sz="2800" dirty="0">
            <a:latin typeface="Times New Roman" pitchFamily="18" charset="0"/>
            <a:cs typeface="Times New Roman" pitchFamily="18" charset="0"/>
          </a:endParaRPr>
        </a:p>
      </dgm:t>
    </dgm:pt>
    <dgm:pt modelId="{423132CF-8652-4671-9A08-D6EE863CDDEA}" type="parTrans" cxnId="{621424DA-9BDA-41C8-9A6A-A490633FF76D}">
      <dgm:prSet/>
      <dgm:spPr/>
      <dgm:t>
        <a:bodyPr/>
        <a:lstStyle/>
        <a:p>
          <a:endParaRPr lang="tr-TR"/>
        </a:p>
      </dgm:t>
    </dgm:pt>
    <dgm:pt modelId="{7B04F1E2-D10D-433D-9F42-78B93B42BEAD}" type="sibTrans" cxnId="{621424DA-9BDA-41C8-9A6A-A490633FF76D}">
      <dgm:prSet/>
      <dgm:spPr/>
      <dgm:t>
        <a:bodyPr/>
        <a:lstStyle/>
        <a:p>
          <a:endParaRPr lang="tr-TR"/>
        </a:p>
      </dgm:t>
    </dgm:pt>
    <dgm:pt modelId="{2D6082ED-2D16-4C78-A04B-8A3B93054A73}">
      <dgm:prSet custT="1"/>
      <dgm:spPr/>
      <dgm:t>
        <a:bodyPr/>
        <a:lstStyle/>
        <a:p>
          <a:r>
            <a:rPr lang="tr-TR" sz="2000" b="1" dirty="0" smtClean="0">
              <a:solidFill>
                <a:schemeClr val="tx2">
                  <a:lumMod val="75000"/>
                </a:schemeClr>
              </a:solidFill>
              <a:latin typeface="Times New Roman" pitchFamily="18" charset="0"/>
              <a:cs typeface="Times New Roman" pitchFamily="18" charset="0"/>
            </a:rPr>
            <a:t>1 FEN LİSESİ</a:t>
          </a:r>
          <a:endParaRPr lang="tr-TR" sz="2000" b="1" dirty="0">
            <a:solidFill>
              <a:schemeClr val="tx2">
                <a:lumMod val="75000"/>
              </a:schemeClr>
            </a:solidFill>
            <a:latin typeface="Times New Roman" pitchFamily="18" charset="0"/>
            <a:cs typeface="Times New Roman" pitchFamily="18" charset="0"/>
          </a:endParaRPr>
        </a:p>
      </dgm:t>
    </dgm:pt>
    <dgm:pt modelId="{6FE377C4-2B1C-4822-A31B-1F0EA6E6A61A}" type="parTrans" cxnId="{7264C07A-9134-46D3-B38C-2E418186C111}">
      <dgm:prSet/>
      <dgm:spPr/>
      <dgm:t>
        <a:bodyPr/>
        <a:lstStyle/>
        <a:p>
          <a:endParaRPr lang="tr-TR"/>
        </a:p>
      </dgm:t>
    </dgm:pt>
    <dgm:pt modelId="{8C04E81D-5556-4722-B506-27189A31B606}" type="sibTrans" cxnId="{7264C07A-9134-46D3-B38C-2E418186C111}">
      <dgm:prSet/>
      <dgm:spPr/>
      <dgm:t>
        <a:bodyPr/>
        <a:lstStyle/>
        <a:p>
          <a:endParaRPr lang="tr-TR"/>
        </a:p>
      </dgm:t>
    </dgm:pt>
    <dgm:pt modelId="{7A3D258B-508A-4833-8727-76F9BE82B138}">
      <dgm:prSet custT="1"/>
      <dgm:spPr/>
      <dgm:t>
        <a:bodyPr/>
        <a:lstStyle/>
        <a:p>
          <a:r>
            <a:rPr lang="tr-TR" sz="2000" b="1" dirty="0" smtClean="0">
              <a:solidFill>
                <a:schemeClr val="tx2">
                  <a:lumMod val="75000"/>
                </a:schemeClr>
              </a:solidFill>
              <a:latin typeface="Times New Roman" pitchFamily="18" charset="0"/>
              <a:cs typeface="Times New Roman" pitchFamily="18" charset="0"/>
            </a:rPr>
            <a:t>4 ANADOLU LİSESİ</a:t>
          </a:r>
          <a:endParaRPr lang="tr-TR" sz="2000" b="1" dirty="0">
            <a:solidFill>
              <a:schemeClr val="tx2">
                <a:lumMod val="75000"/>
              </a:schemeClr>
            </a:solidFill>
            <a:latin typeface="Times New Roman" pitchFamily="18" charset="0"/>
            <a:cs typeface="Times New Roman" pitchFamily="18" charset="0"/>
          </a:endParaRPr>
        </a:p>
      </dgm:t>
    </dgm:pt>
    <dgm:pt modelId="{16DFB912-CEDA-46E9-8143-DF92B85135ED}" type="parTrans" cxnId="{8F4210D4-AC2B-4B66-A8A8-C3AA37094EF5}">
      <dgm:prSet/>
      <dgm:spPr/>
      <dgm:t>
        <a:bodyPr/>
        <a:lstStyle/>
        <a:p>
          <a:endParaRPr lang="tr-TR"/>
        </a:p>
      </dgm:t>
    </dgm:pt>
    <dgm:pt modelId="{DA0D7244-1382-4305-BEDB-F8C53A36BA6A}" type="sibTrans" cxnId="{8F4210D4-AC2B-4B66-A8A8-C3AA37094EF5}">
      <dgm:prSet/>
      <dgm:spPr/>
      <dgm:t>
        <a:bodyPr/>
        <a:lstStyle/>
        <a:p>
          <a:endParaRPr lang="tr-TR"/>
        </a:p>
      </dgm:t>
    </dgm:pt>
    <dgm:pt modelId="{CC4C389C-CB8F-43C3-8D25-01FAC62C5519}">
      <dgm:prSet custT="1"/>
      <dgm:spPr/>
      <dgm:t>
        <a:bodyPr/>
        <a:lstStyle/>
        <a:p>
          <a:r>
            <a:rPr lang="tr-TR" sz="2000" b="1" dirty="0" smtClean="0">
              <a:solidFill>
                <a:schemeClr val="tx2">
                  <a:lumMod val="75000"/>
                </a:schemeClr>
              </a:solidFill>
              <a:latin typeface="Times New Roman" pitchFamily="18" charset="0"/>
              <a:cs typeface="Times New Roman" pitchFamily="18" charset="0"/>
            </a:rPr>
            <a:t>3 AİHL</a:t>
          </a:r>
          <a:endParaRPr lang="tr-TR" sz="2000" b="1" dirty="0">
            <a:solidFill>
              <a:schemeClr val="tx2">
                <a:lumMod val="75000"/>
              </a:schemeClr>
            </a:solidFill>
            <a:latin typeface="Times New Roman" pitchFamily="18" charset="0"/>
            <a:cs typeface="Times New Roman" pitchFamily="18" charset="0"/>
          </a:endParaRPr>
        </a:p>
      </dgm:t>
    </dgm:pt>
    <dgm:pt modelId="{FCE19050-DD5C-4638-9A9E-58677BD3FDB1}" type="parTrans" cxnId="{D7DC182B-1318-47E2-BC4F-75D5FCB994DC}">
      <dgm:prSet/>
      <dgm:spPr/>
      <dgm:t>
        <a:bodyPr/>
        <a:lstStyle/>
        <a:p>
          <a:endParaRPr lang="tr-TR"/>
        </a:p>
      </dgm:t>
    </dgm:pt>
    <dgm:pt modelId="{8EE0BBBA-9E44-449B-9145-28EFDD1B02FD}" type="sibTrans" cxnId="{D7DC182B-1318-47E2-BC4F-75D5FCB994DC}">
      <dgm:prSet/>
      <dgm:spPr/>
      <dgm:t>
        <a:bodyPr/>
        <a:lstStyle/>
        <a:p>
          <a:endParaRPr lang="tr-TR"/>
        </a:p>
      </dgm:t>
    </dgm:pt>
    <dgm:pt modelId="{58D57202-8805-4384-8C97-A6BC8F39423A}">
      <dgm:prSet custT="1"/>
      <dgm:spPr/>
      <dgm:t>
        <a:bodyPr/>
        <a:lstStyle/>
        <a:p>
          <a:r>
            <a:rPr lang="tr-TR" sz="2000" b="1" dirty="0" smtClean="0">
              <a:solidFill>
                <a:schemeClr val="tx2">
                  <a:lumMod val="75000"/>
                </a:schemeClr>
              </a:solidFill>
              <a:latin typeface="Times New Roman" pitchFamily="18" charset="0"/>
              <a:cs typeface="Times New Roman" pitchFamily="18" charset="0"/>
            </a:rPr>
            <a:t>5 MTAL</a:t>
          </a:r>
          <a:endParaRPr lang="tr-TR" sz="2000" b="1" dirty="0">
            <a:solidFill>
              <a:schemeClr val="tx2">
                <a:lumMod val="75000"/>
              </a:schemeClr>
            </a:solidFill>
            <a:latin typeface="Times New Roman" pitchFamily="18" charset="0"/>
            <a:cs typeface="Times New Roman" pitchFamily="18" charset="0"/>
          </a:endParaRPr>
        </a:p>
      </dgm:t>
    </dgm:pt>
    <dgm:pt modelId="{D687B4E1-8FCF-45ED-A189-EC52894B6E09}" type="parTrans" cxnId="{FC19BB75-79E3-4FFE-BBFD-61C7B8A695B3}">
      <dgm:prSet/>
      <dgm:spPr/>
      <dgm:t>
        <a:bodyPr/>
        <a:lstStyle/>
        <a:p>
          <a:endParaRPr lang="tr-TR"/>
        </a:p>
      </dgm:t>
    </dgm:pt>
    <dgm:pt modelId="{11E0EC50-6180-46D3-B2C0-D4B8BD8D142D}" type="sibTrans" cxnId="{FC19BB75-79E3-4FFE-BBFD-61C7B8A695B3}">
      <dgm:prSet/>
      <dgm:spPr/>
      <dgm:t>
        <a:bodyPr/>
        <a:lstStyle/>
        <a:p>
          <a:endParaRPr lang="tr-TR"/>
        </a:p>
      </dgm:t>
    </dgm:pt>
    <dgm:pt modelId="{C9F5B2F0-372D-48D7-B2CF-D6EFA804506E}">
      <dgm:prSet custT="1"/>
      <dgm:spPr/>
      <dgm:t>
        <a:bodyPr/>
        <a:lstStyle/>
        <a:p>
          <a:endParaRPr lang="tr-TR" sz="2000" b="1" dirty="0">
            <a:solidFill>
              <a:schemeClr val="tx2">
                <a:lumMod val="75000"/>
              </a:schemeClr>
            </a:solidFill>
            <a:latin typeface="Times New Roman" pitchFamily="18" charset="0"/>
            <a:cs typeface="Times New Roman" pitchFamily="18" charset="0"/>
          </a:endParaRPr>
        </a:p>
      </dgm:t>
    </dgm:pt>
    <dgm:pt modelId="{973E6A52-D92B-4B68-933D-5C51FCE05512}" type="parTrans" cxnId="{EF7CDA4D-1CE9-45E5-B5C3-4781DADA2BFA}">
      <dgm:prSet/>
      <dgm:spPr/>
      <dgm:t>
        <a:bodyPr/>
        <a:lstStyle/>
        <a:p>
          <a:endParaRPr lang="tr-TR"/>
        </a:p>
      </dgm:t>
    </dgm:pt>
    <dgm:pt modelId="{2A735235-68A8-4E83-BBF3-D0927B37DA4F}" type="sibTrans" cxnId="{EF7CDA4D-1CE9-45E5-B5C3-4781DADA2BFA}">
      <dgm:prSet/>
      <dgm:spPr/>
      <dgm:t>
        <a:bodyPr/>
        <a:lstStyle/>
        <a:p>
          <a:endParaRPr lang="tr-TR"/>
        </a:p>
      </dgm:t>
    </dgm:pt>
    <dgm:pt modelId="{EE9BE0D9-7A05-438B-A3F8-F71D90AA80BD}">
      <dgm:prSet custT="1"/>
      <dgm:spPr/>
      <dgm:t>
        <a:bodyPr/>
        <a:lstStyle/>
        <a:p>
          <a:endParaRPr lang="tr-TR" sz="2000" b="1" dirty="0">
            <a:solidFill>
              <a:schemeClr val="tx2">
                <a:lumMod val="75000"/>
              </a:schemeClr>
            </a:solidFill>
            <a:latin typeface="Times New Roman" pitchFamily="18" charset="0"/>
            <a:cs typeface="Times New Roman" pitchFamily="18" charset="0"/>
          </a:endParaRPr>
        </a:p>
      </dgm:t>
    </dgm:pt>
    <dgm:pt modelId="{B6D71B84-94FF-49CF-B0E2-9A598C33FCFD}" type="parTrans" cxnId="{4F55F5F8-C112-442D-8844-C5F0904EE4ED}">
      <dgm:prSet/>
      <dgm:spPr/>
      <dgm:t>
        <a:bodyPr/>
        <a:lstStyle/>
        <a:p>
          <a:endParaRPr lang="tr-TR"/>
        </a:p>
      </dgm:t>
    </dgm:pt>
    <dgm:pt modelId="{1154D88A-CB79-411F-B602-4CDD84CAAC94}" type="sibTrans" cxnId="{4F55F5F8-C112-442D-8844-C5F0904EE4ED}">
      <dgm:prSet/>
      <dgm:spPr/>
      <dgm:t>
        <a:bodyPr/>
        <a:lstStyle/>
        <a:p>
          <a:endParaRPr lang="tr-TR"/>
        </a:p>
      </dgm:t>
    </dgm:pt>
    <dgm:pt modelId="{18BA44E0-D43E-4BE4-B214-1F0057A339CD}">
      <dgm:prSet custT="1"/>
      <dgm:spPr/>
      <dgm:t>
        <a:bodyPr/>
        <a:lstStyle/>
        <a:p>
          <a:endParaRPr lang="tr-TR" sz="2000" b="1" dirty="0">
            <a:solidFill>
              <a:schemeClr val="tx2">
                <a:lumMod val="75000"/>
              </a:schemeClr>
            </a:solidFill>
            <a:latin typeface="Times New Roman" pitchFamily="18" charset="0"/>
            <a:cs typeface="Times New Roman" pitchFamily="18" charset="0"/>
          </a:endParaRPr>
        </a:p>
      </dgm:t>
    </dgm:pt>
    <dgm:pt modelId="{23BDD512-BE63-4C7F-8C36-BCDAA52C0CFC}" type="parTrans" cxnId="{F1535BF3-958F-487D-A2DE-0B7866BC07F1}">
      <dgm:prSet/>
      <dgm:spPr/>
      <dgm:t>
        <a:bodyPr/>
        <a:lstStyle/>
        <a:p>
          <a:endParaRPr lang="tr-TR"/>
        </a:p>
      </dgm:t>
    </dgm:pt>
    <dgm:pt modelId="{3D4F081D-2202-42F8-A527-CB5A3D0C0BF7}" type="sibTrans" cxnId="{F1535BF3-958F-487D-A2DE-0B7866BC07F1}">
      <dgm:prSet/>
      <dgm:spPr/>
      <dgm:t>
        <a:bodyPr/>
        <a:lstStyle/>
        <a:p>
          <a:endParaRPr lang="tr-TR"/>
        </a:p>
      </dgm:t>
    </dgm:pt>
    <dgm:pt modelId="{FF431431-DE58-4EBD-B400-00653084E7CE}">
      <dgm:prSet custT="1"/>
      <dgm:spPr/>
      <dgm:t>
        <a:bodyPr/>
        <a:lstStyle/>
        <a:p>
          <a:endParaRPr lang="tr-TR" sz="2000" b="1" dirty="0">
            <a:solidFill>
              <a:schemeClr val="tx2">
                <a:lumMod val="75000"/>
              </a:schemeClr>
            </a:solidFill>
            <a:latin typeface="Times New Roman" pitchFamily="18" charset="0"/>
            <a:cs typeface="Times New Roman" pitchFamily="18" charset="0"/>
          </a:endParaRPr>
        </a:p>
      </dgm:t>
    </dgm:pt>
    <dgm:pt modelId="{016B3932-5CD9-4232-80DB-F121CF2DF7CC}" type="parTrans" cxnId="{4BD12B74-15BC-4964-BBB2-7B5E6F7948EF}">
      <dgm:prSet/>
      <dgm:spPr/>
      <dgm:t>
        <a:bodyPr/>
        <a:lstStyle/>
        <a:p>
          <a:endParaRPr lang="tr-TR"/>
        </a:p>
      </dgm:t>
    </dgm:pt>
    <dgm:pt modelId="{3F6AAECE-2503-4A99-BD9E-C8B9B9B09F98}" type="sibTrans" cxnId="{4BD12B74-15BC-4964-BBB2-7B5E6F7948EF}">
      <dgm:prSet/>
      <dgm:spPr/>
      <dgm:t>
        <a:bodyPr/>
        <a:lstStyle/>
        <a:p>
          <a:endParaRPr lang="tr-TR"/>
        </a:p>
      </dgm:t>
    </dgm:pt>
    <dgm:pt modelId="{8F4F15A4-3269-429F-BC77-D96F8D60DC5C}">
      <dgm:prSet custT="1"/>
      <dgm:spPr/>
      <dgm:t>
        <a:bodyPr/>
        <a:lstStyle/>
        <a:p>
          <a:endParaRPr lang="tr-TR" sz="2000" b="1" dirty="0">
            <a:solidFill>
              <a:schemeClr val="tx2">
                <a:lumMod val="75000"/>
              </a:schemeClr>
            </a:solidFill>
            <a:latin typeface="Times New Roman" pitchFamily="18" charset="0"/>
            <a:cs typeface="Times New Roman" pitchFamily="18" charset="0"/>
          </a:endParaRPr>
        </a:p>
      </dgm:t>
    </dgm:pt>
    <dgm:pt modelId="{A55E1B7D-2799-4EBE-B2BC-4541C120F0BE}" type="parTrans" cxnId="{33BC34B7-F3B5-4DE5-A651-4B0128DA3D68}">
      <dgm:prSet/>
      <dgm:spPr/>
      <dgm:t>
        <a:bodyPr/>
        <a:lstStyle/>
        <a:p>
          <a:endParaRPr lang="tr-TR"/>
        </a:p>
      </dgm:t>
    </dgm:pt>
    <dgm:pt modelId="{C73B5D05-6D16-4511-B957-9C9080A89231}" type="sibTrans" cxnId="{33BC34B7-F3B5-4DE5-A651-4B0128DA3D68}">
      <dgm:prSet/>
      <dgm:spPr/>
      <dgm:t>
        <a:bodyPr/>
        <a:lstStyle/>
        <a:p>
          <a:endParaRPr lang="tr-TR"/>
        </a:p>
      </dgm:t>
    </dgm:pt>
    <dgm:pt modelId="{D5F9902E-4EDB-4667-A13D-A0FEC56E5C4F}">
      <dgm:prSet custT="1"/>
      <dgm:spPr/>
      <dgm:t>
        <a:bodyPr/>
        <a:lstStyle/>
        <a:p>
          <a:endParaRPr lang="tr-TR" sz="2000" b="1" dirty="0">
            <a:solidFill>
              <a:schemeClr val="tx2">
                <a:lumMod val="75000"/>
              </a:schemeClr>
            </a:solidFill>
            <a:latin typeface="Times New Roman" pitchFamily="18" charset="0"/>
            <a:cs typeface="Times New Roman" pitchFamily="18" charset="0"/>
          </a:endParaRPr>
        </a:p>
      </dgm:t>
    </dgm:pt>
    <dgm:pt modelId="{FE610CDC-93DA-44C4-9C90-A8E6806EA799}" type="parTrans" cxnId="{33916AA4-1CF3-49D8-AFA6-0324F2C63070}">
      <dgm:prSet/>
      <dgm:spPr/>
      <dgm:t>
        <a:bodyPr/>
        <a:lstStyle/>
        <a:p>
          <a:endParaRPr lang="tr-TR"/>
        </a:p>
      </dgm:t>
    </dgm:pt>
    <dgm:pt modelId="{21682B65-7189-42E3-AB15-1B2175CB88B9}" type="sibTrans" cxnId="{33916AA4-1CF3-49D8-AFA6-0324F2C63070}">
      <dgm:prSet/>
      <dgm:spPr/>
      <dgm:t>
        <a:bodyPr/>
        <a:lstStyle/>
        <a:p>
          <a:endParaRPr lang="tr-TR"/>
        </a:p>
      </dgm:t>
    </dgm:pt>
    <dgm:pt modelId="{22C0BF8A-3153-4DE0-B7FA-81415170CF1A}" type="pres">
      <dgm:prSet presAssocID="{7CCD7BD3-F709-4D38-A2BC-518947B05DAF}" presName="Name0" presStyleCnt="0">
        <dgm:presLayoutVars>
          <dgm:dir/>
          <dgm:animLvl val="lvl"/>
          <dgm:resizeHandles/>
        </dgm:presLayoutVars>
      </dgm:prSet>
      <dgm:spPr/>
      <dgm:t>
        <a:bodyPr/>
        <a:lstStyle/>
        <a:p>
          <a:endParaRPr lang="tr-TR"/>
        </a:p>
      </dgm:t>
    </dgm:pt>
    <dgm:pt modelId="{EE4B6EDA-9D97-4837-A32C-E678B3513793}" type="pres">
      <dgm:prSet presAssocID="{A5245FB6-AF5A-4AAC-B4E7-1C4AA071049E}" presName="linNode" presStyleCnt="0"/>
      <dgm:spPr/>
      <dgm:t>
        <a:bodyPr/>
        <a:lstStyle/>
        <a:p>
          <a:endParaRPr lang="tr-TR"/>
        </a:p>
      </dgm:t>
    </dgm:pt>
    <dgm:pt modelId="{71E26A08-203B-4076-BBE3-BB1A3D2524A4}" type="pres">
      <dgm:prSet presAssocID="{A5245FB6-AF5A-4AAC-B4E7-1C4AA071049E}" presName="parentShp" presStyleLbl="node1" presStyleIdx="0" presStyleCnt="1" custLinFactNeighborX="-1460" custLinFactNeighborY="-126">
        <dgm:presLayoutVars>
          <dgm:bulletEnabled val="1"/>
        </dgm:presLayoutVars>
      </dgm:prSet>
      <dgm:spPr/>
      <dgm:t>
        <a:bodyPr/>
        <a:lstStyle/>
        <a:p>
          <a:endParaRPr lang="tr-TR"/>
        </a:p>
      </dgm:t>
    </dgm:pt>
    <dgm:pt modelId="{A7D3F33B-BBD4-49A3-B94E-0B81D9436159}" type="pres">
      <dgm:prSet presAssocID="{A5245FB6-AF5A-4AAC-B4E7-1C4AA071049E}" presName="childShp" presStyleLbl="bgAccFollowNode1" presStyleIdx="0" presStyleCnt="1">
        <dgm:presLayoutVars>
          <dgm:bulletEnabled val="1"/>
        </dgm:presLayoutVars>
      </dgm:prSet>
      <dgm:spPr/>
      <dgm:t>
        <a:bodyPr/>
        <a:lstStyle/>
        <a:p>
          <a:endParaRPr lang="tr-TR"/>
        </a:p>
      </dgm:t>
    </dgm:pt>
  </dgm:ptLst>
  <dgm:cxnLst>
    <dgm:cxn modelId="{7264C07A-9134-46D3-B38C-2E418186C111}" srcId="{A5245FB6-AF5A-4AAC-B4E7-1C4AA071049E}" destId="{2D6082ED-2D16-4C78-A04B-8A3B93054A73}" srcOrd="3" destOrd="0" parTransId="{6FE377C4-2B1C-4822-A31B-1F0EA6E6A61A}" sibTransId="{8C04E81D-5556-4722-B506-27189A31B606}"/>
    <dgm:cxn modelId="{621424DA-9BDA-41C8-9A6A-A490633FF76D}" srcId="{7CCD7BD3-F709-4D38-A2BC-518947B05DAF}" destId="{A5245FB6-AF5A-4AAC-B4E7-1C4AA071049E}" srcOrd="0" destOrd="0" parTransId="{423132CF-8652-4671-9A08-D6EE863CDDEA}" sibTransId="{7B04F1E2-D10D-433D-9F42-78B93B42BEAD}"/>
    <dgm:cxn modelId="{F3B8838E-BFCA-4165-BD79-5AB4BB0B2A8A}" type="presOf" srcId="{FF431431-DE58-4EBD-B400-00653084E7CE}" destId="{A7D3F33B-BBD4-49A3-B94E-0B81D9436159}" srcOrd="0" destOrd="0" presId="urn:microsoft.com/office/officeart/2005/8/layout/vList6"/>
    <dgm:cxn modelId="{CC9A03FD-7DD8-4889-BB74-48764CF7C195}" type="presOf" srcId="{D5F9902E-4EDB-4667-A13D-A0FEC56E5C4F}" destId="{A7D3F33B-BBD4-49A3-B94E-0B81D9436159}" srcOrd="0" destOrd="2" presId="urn:microsoft.com/office/officeart/2005/8/layout/vList6"/>
    <dgm:cxn modelId="{3DCD084F-6104-4A35-B350-69E97ADA34F4}" type="presOf" srcId="{C9F5B2F0-372D-48D7-B2CF-D6EFA804506E}" destId="{A7D3F33B-BBD4-49A3-B94E-0B81D9436159}" srcOrd="0" destOrd="4" presId="urn:microsoft.com/office/officeart/2005/8/layout/vList6"/>
    <dgm:cxn modelId="{9DE866EF-FC95-4FB3-9698-764C72ED0D3F}" type="presOf" srcId="{8F4F15A4-3269-429F-BC77-D96F8D60DC5C}" destId="{A7D3F33B-BBD4-49A3-B94E-0B81D9436159}" srcOrd="0" destOrd="1" presId="urn:microsoft.com/office/officeart/2005/8/layout/vList6"/>
    <dgm:cxn modelId="{4BD12B74-15BC-4964-BBB2-7B5E6F7948EF}" srcId="{A5245FB6-AF5A-4AAC-B4E7-1C4AA071049E}" destId="{FF431431-DE58-4EBD-B400-00653084E7CE}" srcOrd="0" destOrd="0" parTransId="{016B3932-5CD9-4232-80DB-F121CF2DF7CC}" sibTransId="{3F6AAECE-2503-4A99-BD9E-C8B9B9B09F98}"/>
    <dgm:cxn modelId="{AC60F7D0-17EC-4873-886F-C14A7CED6047}" type="presOf" srcId="{EE9BE0D9-7A05-438B-A3F8-F71D90AA80BD}" destId="{A7D3F33B-BBD4-49A3-B94E-0B81D9436159}" srcOrd="0" destOrd="6" presId="urn:microsoft.com/office/officeart/2005/8/layout/vList6"/>
    <dgm:cxn modelId="{855C9262-9420-49E8-B0AD-E17FF98A6D1E}" type="presOf" srcId="{58D57202-8805-4384-8C97-A6BC8F39423A}" destId="{A7D3F33B-BBD4-49A3-B94E-0B81D9436159}" srcOrd="0" destOrd="9" presId="urn:microsoft.com/office/officeart/2005/8/layout/vList6"/>
    <dgm:cxn modelId="{F1535BF3-958F-487D-A2DE-0B7866BC07F1}" srcId="{A5245FB6-AF5A-4AAC-B4E7-1C4AA071049E}" destId="{18BA44E0-D43E-4BE4-B214-1F0057A339CD}" srcOrd="8" destOrd="0" parTransId="{23BDD512-BE63-4C7F-8C36-BCDAA52C0CFC}" sibTransId="{3D4F081D-2202-42F8-A527-CB5A3D0C0BF7}"/>
    <dgm:cxn modelId="{D7DC182B-1318-47E2-BC4F-75D5FCB994DC}" srcId="{A5245FB6-AF5A-4AAC-B4E7-1C4AA071049E}" destId="{CC4C389C-CB8F-43C3-8D25-01FAC62C5519}" srcOrd="7" destOrd="0" parTransId="{FCE19050-DD5C-4638-9A9E-58677BD3FDB1}" sibTransId="{8EE0BBBA-9E44-449B-9145-28EFDD1B02FD}"/>
    <dgm:cxn modelId="{81AFDFC2-965E-4991-8D95-81CA7D287F6C}" type="presOf" srcId="{A5245FB6-AF5A-4AAC-B4E7-1C4AA071049E}" destId="{71E26A08-203B-4076-BBE3-BB1A3D2524A4}" srcOrd="0" destOrd="0" presId="urn:microsoft.com/office/officeart/2005/8/layout/vList6"/>
    <dgm:cxn modelId="{0B51A3C3-6E13-4F4D-A0EF-36D57F1D99DD}" type="presOf" srcId="{CC4C389C-CB8F-43C3-8D25-01FAC62C5519}" destId="{A7D3F33B-BBD4-49A3-B94E-0B81D9436159}" srcOrd="0" destOrd="7" presId="urn:microsoft.com/office/officeart/2005/8/layout/vList6"/>
    <dgm:cxn modelId="{FC19BB75-79E3-4FFE-BBFD-61C7B8A695B3}" srcId="{A5245FB6-AF5A-4AAC-B4E7-1C4AA071049E}" destId="{58D57202-8805-4384-8C97-A6BC8F39423A}" srcOrd="9" destOrd="0" parTransId="{D687B4E1-8FCF-45ED-A189-EC52894B6E09}" sibTransId="{11E0EC50-6180-46D3-B2C0-D4B8BD8D142D}"/>
    <dgm:cxn modelId="{4F55F5F8-C112-442D-8844-C5F0904EE4ED}" srcId="{A5245FB6-AF5A-4AAC-B4E7-1C4AA071049E}" destId="{EE9BE0D9-7A05-438B-A3F8-F71D90AA80BD}" srcOrd="6" destOrd="0" parTransId="{B6D71B84-94FF-49CF-B0E2-9A598C33FCFD}" sibTransId="{1154D88A-CB79-411F-B602-4CDD84CAAC94}"/>
    <dgm:cxn modelId="{5F692B18-D2FE-415A-ABE8-DEBF87937950}" type="presOf" srcId="{18BA44E0-D43E-4BE4-B214-1F0057A339CD}" destId="{A7D3F33B-BBD4-49A3-B94E-0B81D9436159}" srcOrd="0" destOrd="8" presId="urn:microsoft.com/office/officeart/2005/8/layout/vList6"/>
    <dgm:cxn modelId="{32E625B8-B804-437B-8CAF-331DC5AFBCB2}" type="presOf" srcId="{2D6082ED-2D16-4C78-A04B-8A3B93054A73}" destId="{A7D3F33B-BBD4-49A3-B94E-0B81D9436159}" srcOrd="0" destOrd="3" presId="urn:microsoft.com/office/officeart/2005/8/layout/vList6"/>
    <dgm:cxn modelId="{8F4210D4-AC2B-4B66-A8A8-C3AA37094EF5}" srcId="{A5245FB6-AF5A-4AAC-B4E7-1C4AA071049E}" destId="{7A3D258B-508A-4833-8727-76F9BE82B138}" srcOrd="5" destOrd="0" parTransId="{16DFB912-CEDA-46E9-8143-DF92B85135ED}" sibTransId="{DA0D7244-1382-4305-BEDB-F8C53A36BA6A}"/>
    <dgm:cxn modelId="{EF7CDA4D-1CE9-45E5-B5C3-4781DADA2BFA}" srcId="{A5245FB6-AF5A-4AAC-B4E7-1C4AA071049E}" destId="{C9F5B2F0-372D-48D7-B2CF-D6EFA804506E}" srcOrd="4" destOrd="0" parTransId="{973E6A52-D92B-4B68-933D-5C51FCE05512}" sibTransId="{2A735235-68A8-4E83-BBF3-D0927B37DA4F}"/>
    <dgm:cxn modelId="{C86B05E2-B015-4C7C-9453-570FA84ED76B}" type="presOf" srcId="{7A3D258B-508A-4833-8727-76F9BE82B138}" destId="{A7D3F33B-BBD4-49A3-B94E-0B81D9436159}" srcOrd="0" destOrd="5" presId="urn:microsoft.com/office/officeart/2005/8/layout/vList6"/>
    <dgm:cxn modelId="{33BC34B7-F3B5-4DE5-A651-4B0128DA3D68}" srcId="{A5245FB6-AF5A-4AAC-B4E7-1C4AA071049E}" destId="{8F4F15A4-3269-429F-BC77-D96F8D60DC5C}" srcOrd="1" destOrd="0" parTransId="{A55E1B7D-2799-4EBE-B2BC-4541C120F0BE}" sibTransId="{C73B5D05-6D16-4511-B957-9C9080A89231}"/>
    <dgm:cxn modelId="{A8FF1031-EDF5-468B-9D0D-739A1AC42DC8}" type="presOf" srcId="{7CCD7BD3-F709-4D38-A2BC-518947B05DAF}" destId="{22C0BF8A-3153-4DE0-B7FA-81415170CF1A}" srcOrd="0" destOrd="0" presId="urn:microsoft.com/office/officeart/2005/8/layout/vList6"/>
    <dgm:cxn modelId="{33916AA4-1CF3-49D8-AFA6-0324F2C63070}" srcId="{A5245FB6-AF5A-4AAC-B4E7-1C4AA071049E}" destId="{D5F9902E-4EDB-4667-A13D-A0FEC56E5C4F}" srcOrd="2" destOrd="0" parTransId="{FE610CDC-93DA-44C4-9C90-A8E6806EA799}" sibTransId="{21682B65-7189-42E3-AB15-1B2175CB88B9}"/>
    <dgm:cxn modelId="{196DDA3A-CF58-4B35-BC93-A12A6482F34F}" type="presParOf" srcId="{22C0BF8A-3153-4DE0-B7FA-81415170CF1A}" destId="{EE4B6EDA-9D97-4837-A32C-E678B3513793}" srcOrd="0" destOrd="0" presId="urn:microsoft.com/office/officeart/2005/8/layout/vList6"/>
    <dgm:cxn modelId="{BB5810F0-44CE-44AC-A617-238EDF3DD24D}" type="presParOf" srcId="{EE4B6EDA-9D97-4837-A32C-E678B3513793}" destId="{71E26A08-203B-4076-BBE3-BB1A3D2524A4}" srcOrd="0" destOrd="0" presId="urn:microsoft.com/office/officeart/2005/8/layout/vList6"/>
    <dgm:cxn modelId="{53A53E51-46E0-4457-B066-3EEF23D78D6F}" type="presParOf" srcId="{EE4B6EDA-9D97-4837-A32C-E678B3513793}" destId="{A7D3F33B-BBD4-49A3-B94E-0B81D943615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77ED53-0980-405E-841D-9B8717586633}" type="doc">
      <dgm:prSet loTypeId="urn:microsoft.com/office/officeart/2005/8/layout/lProcess3" loCatId="process" qsTypeId="urn:microsoft.com/office/officeart/2005/8/quickstyle/simple1" qsCatId="simple" csTypeId="urn:microsoft.com/office/officeart/2005/8/colors/colorful1#1" csCatId="colorful" phldr="1"/>
      <dgm:spPr/>
      <dgm:t>
        <a:bodyPr/>
        <a:lstStyle/>
        <a:p>
          <a:endParaRPr lang="tr-TR"/>
        </a:p>
      </dgm:t>
    </dgm:pt>
    <dgm:pt modelId="{84EBDEF7-1803-4313-A7A0-30CE2E0CB54A}" type="pres">
      <dgm:prSet presAssocID="{A677ED53-0980-405E-841D-9B8717586633}" presName="Name0" presStyleCnt="0">
        <dgm:presLayoutVars>
          <dgm:chPref val="3"/>
          <dgm:dir/>
          <dgm:animLvl val="lvl"/>
          <dgm:resizeHandles/>
        </dgm:presLayoutVars>
      </dgm:prSet>
      <dgm:spPr/>
      <dgm:t>
        <a:bodyPr/>
        <a:lstStyle/>
        <a:p>
          <a:endParaRPr lang="tr-TR"/>
        </a:p>
      </dgm:t>
    </dgm:pt>
  </dgm:ptLst>
  <dgm:cxnLst>
    <dgm:cxn modelId="{5CA62B81-FC2A-4DCB-A997-E6DCD49AF5E9}" type="presOf" srcId="{A677ED53-0980-405E-841D-9B8717586633}" destId="{84EBDEF7-1803-4313-A7A0-30CE2E0CB54A}"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77ED53-0980-405E-841D-9B8717586633}" type="doc">
      <dgm:prSet loTypeId="urn:microsoft.com/office/officeart/2005/8/layout/lProcess3" loCatId="process" qsTypeId="urn:microsoft.com/office/officeart/2005/8/quickstyle/simple1" qsCatId="simple" csTypeId="urn:microsoft.com/office/officeart/2005/8/colors/colorful1#1" csCatId="colorful" phldr="1"/>
      <dgm:spPr/>
      <dgm:t>
        <a:bodyPr/>
        <a:lstStyle/>
        <a:p>
          <a:endParaRPr lang="tr-TR"/>
        </a:p>
      </dgm:t>
    </dgm:pt>
    <dgm:pt modelId="{84EBDEF7-1803-4313-A7A0-30CE2E0CB54A}" type="pres">
      <dgm:prSet presAssocID="{A677ED53-0980-405E-841D-9B8717586633}" presName="Name0" presStyleCnt="0">
        <dgm:presLayoutVars>
          <dgm:chPref val="3"/>
          <dgm:dir/>
          <dgm:animLvl val="lvl"/>
          <dgm:resizeHandles/>
        </dgm:presLayoutVars>
      </dgm:prSet>
      <dgm:spPr/>
      <dgm:t>
        <a:bodyPr/>
        <a:lstStyle/>
        <a:p>
          <a:endParaRPr lang="tr-TR"/>
        </a:p>
      </dgm:t>
    </dgm:pt>
  </dgm:ptLst>
  <dgm:cxnLst>
    <dgm:cxn modelId="{4E41DD70-AB91-4FED-BCDF-1F4E7AC59CD3}" type="presOf" srcId="{A677ED53-0980-405E-841D-9B8717586633}" destId="{84EBDEF7-1803-4313-A7A0-30CE2E0CB54A}"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E91FE8-E8AF-4F13-A2F7-A7634E63172C}"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tr-TR"/>
        </a:p>
      </dgm:t>
    </dgm:pt>
    <dgm:pt modelId="{AC0FE0C7-820F-42ED-A4DB-F5514687251A}">
      <dgm:prSet phldrT="[Metin]"/>
      <dgm:spPr/>
      <dgm:t>
        <a:bodyPr/>
        <a:lstStyle/>
        <a:p>
          <a:r>
            <a:rPr lang="tr-TR" dirty="0" smtClean="0">
              <a:latin typeface="Times New Roman" pitchFamily="18" charset="0"/>
              <a:cs typeface="Times New Roman" pitchFamily="18" charset="0"/>
            </a:rPr>
            <a:t>TÜRKÇE</a:t>
          </a:r>
          <a:endParaRPr lang="tr-TR" dirty="0">
            <a:latin typeface="Times New Roman" pitchFamily="18" charset="0"/>
            <a:cs typeface="Times New Roman" pitchFamily="18" charset="0"/>
          </a:endParaRPr>
        </a:p>
      </dgm:t>
    </dgm:pt>
    <dgm:pt modelId="{6630400E-AB6F-4CBC-8FDD-3B13D1E41CD8}" type="parTrans" cxnId="{6AD76E13-4CE0-470A-8A94-E1A4C2078DAB}">
      <dgm:prSet/>
      <dgm:spPr/>
      <dgm:t>
        <a:bodyPr/>
        <a:lstStyle/>
        <a:p>
          <a:endParaRPr lang="tr-TR"/>
        </a:p>
      </dgm:t>
    </dgm:pt>
    <dgm:pt modelId="{0E9875AE-F3E4-493E-A24E-188AB6443F8B}" type="sibTrans" cxnId="{6AD76E13-4CE0-470A-8A94-E1A4C2078DAB}">
      <dgm:prSet/>
      <dgm:spPr/>
      <dgm:t>
        <a:bodyPr/>
        <a:lstStyle/>
        <a:p>
          <a:endParaRPr lang="tr-TR"/>
        </a:p>
      </dgm:t>
    </dgm:pt>
    <dgm:pt modelId="{304407F5-A8D8-44FC-B3E2-F1AA13CC5359}">
      <dgm:prSet phldrT="[Metin]"/>
      <dgm:spPr/>
      <dgm:t>
        <a:bodyPr/>
        <a:lstStyle/>
        <a:p>
          <a:r>
            <a:rPr lang="tr-TR" dirty="0" smtClean="0">
              <a:latin typeface="Times New Roman" pitchFamily="18" charset="0"/>
              <a:cs typeface="Times New Roman" pitchFamily="18" charset="0"/>
            </a:rPr>
            <a:t>20 SORU</a:t>
          </a:r>
          <a:endParaRPr lang="tr-TR" dirty="0">
            <a:latin typeface="Times New Roman" pitchFamily="18" charset="0"/>
            <a:cs typeface="Times New Roman" pitchFamily="18" charset="0"/>
          </a:endParaRPr>
        </a:p>
      </dgm:t>
    </dgm:pt>
    <dgm:pt modelId="{8CA457E3-4B68-4F7C-BA57-695877F37997}" type="parTrans" cxnId="{5EBE85F5-9010-4012-9152-14CBBABAD5B9}">
      <dgm:prSet/>
      <dgm:spPr/>
      <dgm:t>
        <a:bodyPr/>
        <a:lstStyle/>
        <a:p>
          <a:endParaRPr lang="tr-TR"/>
        </a:p>
      </dgm:t>
    </dgm:pt>
    <dgm:pt modelId="{EEE18B44-0ACA-4B9C-A2E5-767FA3EA9F38}" type="sibTrans" cxnId="{5EBE85F5-9010-4012-9152-14CBBABAD5B9}">
      <dgm:prSet/>
      <dgm:spPr/>
      <dgm:t>
        <a:bodyPr/>
        <a:lstStyle/>
        <a:p>
          <a:endParaRPr lang="tr-TR"/>
        </a:p>
      </dgm:t>
    </dgm:pt>
    <dgm:pt modelId="{2A6221E4-0E6F-46CB-8AE3-A2B78FA90F7C}">
      <dgm:prSet phldrT="[Metin]"/>
      <dgm:spPr/>
      <dgm:t>
        <a:bodyPr/>
        <a:lstStyle/>
        <a:p>
          <a:r>
            <a:rPr lang="tr-TR" dirty="0" smtClean="0">
              <a:latin typeface="Times New Roman" pitchFamily="18" charset="0"/>
              <a:cs typeface="Times New Roman" pitchFamily="18" charset="0"/>
            </a:rPr>
            <a:t>T.C. İNKILAP TARİHİ VE ATATÜRKÇÜLÜK</a:t>
          </a:r>
          <a:endParaRPr lang="tr-TR" dirty="0">
            <a:latin typeface="Times New Roman" pitchFamily="18" charset="0"/>
            <a:cs typeface="Times New Roman" pitchFamily="18" charset="0"/>
          </a:endParaRPr>
        </a:p>
      </dgm:t>
    </dgm:pt>
    <dgm:pt modelId="{7D2AC73E-2816-4337-A0B5-A8A562F043C5}" type="parTrans" cxnId="{6A3EB28B-1BFA-47A9-B0F0-21B298C50C08}">
      <dgm:prSet/>
      <dgm:spPr/>
      <dgm:t>
        <a:bodyPr/>
        <a:lstStyle/>
        <a:p>
          <a:endParaRPr lang="tr-TR"/>
        </a:p>
      </dgm:t>
    </dgm:pt>
    <dgm:pt modelId="{65221CF8-AF3D-40BE-8685-D3BE40D01536}" type="sibTrans" cxnId="{6A3EB28B-1BFA-47A9-B0F0-21B298C50C08}">
      <dgm:prSet/>
      <dgm:spPr/>
      <dgm:t>
        <a:bodyPr/>
        <a:lstStyle/>
        <a:p>
          <a:endParaRPr lang="tr-TR"/>
        </a:p>
      </dgm:t>
    </dgm:pt>
    <dgm:pt modelId="{5D615648-A55B-41F5-92DB-FB42E150020B}">
      <dgm:prSet phldrT="[Metin]"/>
      <dgm:spPr/>
      <dgm:t>
        <a:bodyPr/>
        <a:lstStyle/>
        <a:p>
          <a:r>
            <a:rPr lang="tr-TR" dirty="0" smtClean="0">
              <a:latin typeface="Times New Roman" pitchFamily="18" charset="0"/>
              <a:cs typeface="Times New Roman" pitchFamily="18" charset="0"/>
            </a:rPr>
            <a:t>10 SORU</a:t>
          </a:r>
          <a:endParaRPr lang="tr-TR" dirty="0">
            <a:latin typeface="Times New Roman" pitchFamily="18" charset="0"/>
            <a:cs typeface="Times New Roman" pitchFamily="18" charset="0"/>
          </a:endParaRPr>
        </a:p>
      </dgm:t>
    </dgm:pt>
    <dgm:pt modelId="{6B0E1229-E70D-4235-8F75-4ED7EFDB5327}" type="parTrans" cxnId="{704B30F4-1240-49EC-90BA-289980F67529}">
      <dgm:prSet/>
      <dgm:spPr/>
      <dgm:t>
        <a:bodyPr/>
        <a:lstStyle/>
        <a:p>
          <a:endParaRPr lang="tr-TR"/>
        </a:p>
      </dgm:t>
    </dgm:pt>
    <dgm:pt modelId="{34B21057-7E88-4740-839C-E3394F35E57B}" type="sibTrans" cxnId="{704B30F4-1240-49EC-90BA-289980F67529}">
      <dgm:prSet/>
      <dgm:spPr/>
      <dgm:t>
        <a:bodyPr/>
        <a:lstStyle/>
        <a:p>
          <a:endParaRPr lang="tr-TR"/>
        </a:p>
      </dgm:t>
    </dgm:pt>
    <dgm:pt modelId="{9E393B84-A5A2-4EF2-89B9-480D24B0BC74}">
      <dgm:prSet phldrT="[Metin]"/>
      <dgm:spPr/>
      <dgm:t>
        <a:bodyPr/>
        <a:lstStyle/>
        <a:p>
          <a:r>
            <a:rPr lang="tr-TR" dirty="0" smtClean="0">
              <a:latin typeface="Times New Roman" pitchFamily="18" charset="0"/>
              <a:cs typeface="Times New Roman" pitchFamily="18" charset="0"/>
            </a:rPr>
            <a:t>DİN KÜLTÜRÜ VE AHLAK BİLGİSİ</a:t>
          </a:r>
          <a:endParaRPr lang="tr-TR" dirty="0">
            <a:latin typeface="Times New Roman" pitchFamily="18" charset="0"/>
            <a:cs typeface="Times New Roman" pitchFamily="18" charset="0"/>
          </a:endParaRPr>
        </a:p>
      </dgm:t>
    </dgm:pt>
    <dgm:pt modelId="{CBA90CAC-BC70-48FD-8796-DF2951FA3354}" type="parTrans" cxnId="{150BEB17-DD0E-4608-8CA7-A79C3794EA7C}">
      <dgm:prSet/>
      <dgm:spPr/>
      <dgm:t>
        <a:bodyPr/>
        <a:lstStyle/>
        <a:p>
          <a:endParaRPr lang="tr-TR"/>
        </a:p>
      </dgm:t>
    </dgm:pt>
    <dgm:pt modelId="{CD53D2D7-1912-4C8C-BEF4-B4F1A5850390}" type="sibTrans" cxnId="{150BEB17-DD0E-4608-8CA7-A79C3794EA7C}">
      <dgm:prSet/>
      <dgm:spPr/>
      <dgm:t>
        <a:bodyPr/>
        <a:lstStyle/>
        <a:p>
          <a:endParaRPr lang="tr-TR"/>
        </a:p>
      </dgm:t>
    </dgm:pt>
    <dgm:pt modelId="{3A4EA3A3-1837-46AF-8035-1BEEE5891378}">
      <dgm:prSet phldrT="[Metin]"/>
      <dgm:spPr/>
      <dgm:t>
        <a:bodyPr/>
        <a:lstStyle/>
        <a:p>
          <a:r>
            <a:rPr lang="tr-TR" dirty="0" smtClean="0">
              <a:latin typeface="Times New Roman" pitchFamily="18" charset="0"/>
              <a:cs typeface="Times New Roman" pitchFamily="18" charset="0"/>
            </a:rPr>
            <a:t>10 SORU</a:t>
          </a:r>
          <a:endParaRPr lang="tr-TR" dirty="0">
            <a:latin typeface="Times New Roman" pitchFamily="18" charset="0"/>
            <a:cs typeface="Times New Roman" pitchFamily="18" charset="0"/>
          </a:endParaRPr>
        </a:p>
      </dgm:t>
    </dgm:pt>
    <dgm:pt modelId="{6DC1FA3F-7C8B-47F3-B539-ED371F8F80C6}" type="parTrans" cxnId="{835C5BA4-8A0F-46D9-A352-624F913B60A4}">
      <dgm:prSet/>
      <dgm:spPr/>
      <dgm:t>
        <a:bodyPr/>
        <a:lstStyle/>
        <a:p>
          <a:endParaRPr lang="tr-TR"/>
        </a:p>
      </dgm:t>
    </dgm:pt>
    <dgm:pt modelId="{E49BF2AC-24ED-40CB-95A1-EF698E7484FB}" type="sibTrans" cxnId="{835C5BA4-8A0F-46D9-A352-624F913B60A4}">
      <dgm:prSet/>
      <dgm:spPr/>
      <dgm:t>
        <a:bodyPr/>
        <a:lstStyle/>
        <a:p>
          <a:endParaRPr lang="tr-TR"/>
        </a:p>
      </dgm:t>
    </dgm:pt>
    <dgm:pt modelId="{F35EEC97-6EC2-4C0A-9CCC-24C1958AABE3}">
      <dgm:prSet phldrT="[Metin]"/>
      <dgm:spPr/>
      <dgm:t>
        <a:bodyPr/>
        <a:lstStyle/>
        <a:p>
          <a:r>
            <a:rPr lang="tr-TR" dirty="0" smtClean="0">
              <a:latin typeface="Times New Roman" pitchFamily="18" charset="0"/>
              <a:cs typeface="Times New Roman" pitchFamily="18" charset="0"/>
            </a:rPr>
            <a:t>YABANCI DİL</a:t>
          </a:r>
          <a:endParaRPr lang="tr-TR" dirty="0">
            <a:latin typeface="Times New Roman" pitchFamily="18" charset="0"/>
            <a:cs typeface="Times New Roman" pitchFamily="18" charset="0"/>
          </a:endParaRPr>
        </a:p>
      </dgm:t>
    </dgm:pt>
    <dgm:pt modelId="{FBA4EB22-4BD5-407C-9E59-3C8257F20479}" type="parTrans" cxnId="{173A4441-4B75-481F-B79B-278DC97971B8}">
      <dgm:prSet/>
      <dgm:spPr/>
      <dgm:t>
        <a:bodyPr/>
        <a:lstStyle/>
        <a:p>
          <a:endParaRPr lang="tr-TR"/>
        </a:p>
      </dgm:t>
    </dgm:pt>
    <dgm:pt modelId="{23CB7927-3FA4-4B7F-AA62-D74686EA9AC5}" type="sibTrans" cxnId="{173A4441-4B75-481F-B79B-278DC97971B8}">
      <dgm:prSet/>
      <dgm:spPr/>
      <dgm:t>
        <a:bodyPr/>
        <a:lstStyle/>
        <a:p>
          <a:endParaRPr lang="tr-TR"/>
        </a:p>
      </dgm:t>
    </dgm:pt>
    <dgm:pt modelId="{B2532CED-9F3D-4363-840C-72208A2907EF}">
      <dgm:prSet phldrT="[Metin]"/>
      <dgm:spPr/>
      <dgm:t>
        <a:bodyPr/>
        <a:lstStyle/>
        <a:p>
          <a:r>
            <a:rPr lang="tr-TR" dirty="0" smtClean="0">
              <a:latin typeface="Times New Roman" pitchFamily="18" charset="0"/>
              <a:cs typeface="Times New Roman" pitchFamily="18" charset="0"/>
            </a:rPr>
            <a:t>10 SORU</a:t>
          </a:r>
          <a:endParaRPr lang="tr-TR" dirty="0">
            <a:latin typeface="Times New Roman" pitchFamily="18" charset="0"/>
            <a:cs typeface="Times New Roman" pitchFamily="18" charset="0"/>
          </a:endParaRPr>
        </a:p>
      </dgm:t>
    </dgm:pt>
    <dgm:pt modelId="{35351CCB-CC87-4ECD-91F0-9CCA22A0B814}" type="parTrans" cxnId="{2AD1868F-A690-4BAB-9E72-BF5D18B362A2}">
      <dgm:prSet/>
      <dgm:spPr/>
      <dgm:t>
        <a:bodyPr/>
        <a:lstStyle/>
        <a:p>
          <a:endParaRPr lang="tr-TR"/>
        </a:p>
      </dgm:t>
    </dgm:pt>
    <dgm:pt modelId="{F66A090F-03A2-4955-A3DA-786F13B0727A}" type="sibTrans" cxnId="{2AD1868F-A690-4BAB-9E72-BF5D18B362A2}">
      <dgm:prSet/>
      <dgm:spPr/>
      <dgm:t>
        <a:bodyPr/>
        <a:lstStyle/>
        <a:p>
          <a:endParaRPr lang="tr-TR"/>
        </a:p>
      </dgm:t>
    </dgm:pt>
    <dgm:pt modelId="{C5876769-E235-43E0-BAD1-C8050D60D647}" type="pres">
      <dgm:prSet presAssocID="{06E91FE8-E8AF-4F13-A2F7-A7634E63172C}" presName="Name0" presStyleCnt="0">
        <dgm:presLayoutVars>
          <dgm:dir/>
          <dgm:animLvl val="lvl"/>
          <dgm:resizeHandles val="exact"/>
        </dgm:presLayoutVars>
      </dgm:prSet>
      <dgm:spPr/>
      <dgm:t>
        <a:bodyPr/>
        <a:lstStyle/>
        <a:p>
          <a:endParaRPr lang="tr-TR"/>
        </a:p>
      </dgm:t>
    </dgm:pt>
    <dgm:pt modelId="{B4F9491B-6006-4207-9853-9893CB8CDC02}" type="pres">
      <dgm:prSet presAssocID="{AC0FE0C7-820F-42ED-A4DB-F5514687251A}" presName="linNode" presStyleCnt="0"/>
      <dgm:spPr/>
    </dgm:pt>
    <dgm:pt modelId="{528A9503-CE53-4F73-96EC-C0DAC1273136}" type="pres">
      <dgm:prSet presAssocID="{AC0FE0C7-820F-42ED-A4DB-F5514687251A}" presName="parentText" presStyleLbl="node1" presStyleIdx="0" presStyleCnt="4">
        <dgm:presLayoutVars>
          <dgm:chMax val="1"/>
          <dgm:bulletEnabled val="1"/>
        </dgm:presLayoutVars>
      </dgm:prSet>
      <dgm:spPr/>
      <dgm:t>
        <a:bodyPr/>
        <a:lstStyle/>
        <a:p>
          <a:endParaRPr lang="tr-TR"/>
        </a:p>
      </dgm:t>
    </dgm:pt>
    <dgm:pt modelId="{BB20381D-532A-4C05-9B70-41F65CE9115B}" type="pres">
      <dgm:prSet presAssocID="{AC0FE0C7-820F-42ED-A4DB-F5514687251A}" presName="descendantText" presStyleLbl="alignAccFollowNode1" presStyleIdx="0" presStyleCnt="4">
        <dgm:presLayoutVars>
          <dgm:bulletEnabled val="1"/>
        </dgm:presLayoutVars>
      </dgm:prSet>
      <dgm:spPr/>
      <dgm:t>
        <a:bodyPr/>
        <a:lstStyle/>
        <a:p>
          <a:endParaRPr lang="tr-TR"/>
        </a:p>
      </dgm:t>
    </dgm:pt>
    <dgm:pt modelId="{99520541-3E37-4965-AD19-61474F5852EE}" type="pres">
      <dgm:prSet presAssocID="{0E9875AE-F3E4-493E-A24E-188AB6443F8B}" presName="sp" presStyleCnt="0"/>
      <dgm:spPr/>
    </dgm:pt>
    <dgm:pt modelId="{9B754D0B-BE4E-4F23-97DA-7972671F06A8}" type="pres">
      <dgm:prSet presAssocID="{2A6221E4-0E6F-46CB-8AE3-A2B78FA90F7C}" presName="linNode" presStyleCnt="0"/>
      <dgm:spPr/>
    </dgm:pt>
    <dgm:pt modelId="{965C9E6F-DACA-4E20-AD96-FAEAD4CFCE60}" type="pres">
      <dgm:prSet presAssocID="{2A6221E4-0E6F-46CB-8AE3-A2B78FA90F7C}" presName="parentText" presStyleLbl="node1" presStyleIdx="1" presStyleCnt="4">
        <dgm:presLayoutVars>
          <dgm:chMax val="1"/>
          <dgm:bulletEnabled val="1"/>
        </dgm:presLayoutVars>
      </dgm:prSet>
      <dgm:spPr/>
      <dgm:t>
        <a:bodyPr/>
        <a:lstStyle/>
        <a:p>
          <a:endParaRPr lang="tr-TR"/>
        </a:p>
      </dgm:t>
    </dgm:pt>
    <dgm:pt modelId="{E9B08B92-59D2-4F5A-AFE6-0F15349A01C6}" type="pres">
      <dgm:prSet presAssocID="{2A6221E4-0E6F-46CB-8AE3-A2B78FA90F7C}" presName="descendantText" presStyleLbl="alignAccFollowNode1" presStyleIdx="1" presStyleCnt="4">
        <dgm:presLayoutVars>
          <dgm:bulletEnabled val="1"/>
        </dgm:presLayoutVars>
      </dgm:prSet>
      <dgm:spPr/>
      <dgm:t>
        <a:bodyPr/>
        <a:lstStyle/>
        <a:p>
          <a:endParaRPr lang="tr-TR"/>
        </a:p>
      </dgm:t>
    </dgm:pt>
    <dgm:pt modelId="{18DE9662-51ED-4DCB-8CD2-582C50183B39}" type="pres">
      <dgm:prSet presAssocID="{65221CF8-AF3D-40BE-8685-D3BE40D01536}" presName="sp" presStyleCnt="0"/>
      <dgm:spPr/>
    </dgm:pt>
    <dgm:pt modelId="{DD119D94-B11D-4897-A667-906AD15FB75A}" type="pres">
      <dgm:prSet presAssocID="{9E393B84-A5A2-4EF2-89B9-480D24B0BC74}" presName="linNode" presStyleCnt="0"/>
      <dgm:spPr/>
    </dgm:pt>
    <dgm:pt modelId="{49F93070-DC72-41EF-88A6-621DCD5C7D63}" type="pres">
      <dgm:prSet presAssocID="{9E393B84-A5A2-4EF2-89B9-480D24B0BC74}" presName="parentText" presStyleLbl="node1" presStyleIdx="2" presStyleCnt="4">
        <dgm:presLayoutVars>
          <dgm:chMax val="1"/>
          <dgm:bulletEnabled val="1"/>
        </dgm:presLayoutVars>
      </dgm:prSet>
      <dgm:spPr/>
      <dgm:t>
        <a:bodyPr/>
        <a:lstStyle/>
        <a:p>
          <a:endParaRPr lang="tr-TR"/>
        </a:p>
      </dgm:t>
    </dgm:pt>
    <dgm:pt modelId="{54410B0A-EC42-465D-A464-5F778C196F0C}" type="pres">
      <dgm:prSet presAssocID="{9E393B84-A5A2-4EF2-89B9-480D24B0BC74}" presName="descendantText" presStyleLbl="alignAccFollowNode1" presStyleIdx="2" presStyleCnt="4">
        <dgm:presLayoutVars>
          <dgm:bulletEnabled val="1"/>
        </dgm:presLayoutVars>
      </dgm:prSet>
      <dgm:spPr/>
      <dgm:t>
        <a:bodyPr/>
        <a:lstStyle/>
        <a:p>
          <a:endParaRPr lang="tr-TR"/>
        </a:p>
      </dgm:t>
    </dgm:pt>
    <dgm:pt modelId="{9B9319FB-AA25-47CF-A4DF-0EE40E404B8B}" type="pres">
      <dgm:prSet presAssocID="{CD53D2D7-1912-4C8C-BEF4-B4F1A5850390}" presName="sp" presStyleCnt="0"/>
      <dgm:spPr/>
    </dgm:pt>
    <dgm:pt modelId="{B141BE28-9AB6-4065-B7E0-758948B44C0F}" type="pres">
      <dgm:prSet presAssocID="{F35EEC97-6EC2-4C0A-9CCC-24C1958AABE3}" presName="linNode" presStyleCnt="0"/>
      <dgm:spPr/>
    </dgm:pt>
    <dgm:pt modelId="{5F52B11E-1A0F-4F00-B51B-FAD34BBBACBA}" type="pres">
      <dgm:prSet presAssocID="{F35EEC97-6EC2-4C0A-9CCC-24C1958AABE3}" presName="parentText" presStyleLbl="node1" presStyleIdx="3" presStyleCnt="4">
        <dgm:presLayoutVars>
          <dgm:chMax val="1"/>
          <dgm:bulletEnabled val="1"/>
        </dgm:presLayoutVars>
      </dgm:prSet>
      <dgm:spPr/>
      <dgm:t>
        <a:bodyPr/>
        <a:lstStyle/>
        <a:p>
          <a:endParaRPr lang="tr-TR"/>
        </a:p>
      </dgm:t>
    </dgm:pt>
    <dgm:pt modelId="{D3B40F08-3D8F-4423-A3B9-54803B40E226}" type="pres">
      <dgm:prSet presAssocID="{F35EEC97-6EC2-4C0A-9CCC-24C1958AABE3}" presName="descendantText" presStyleLbl="alignAccFollowNode1" presStyleIdx="3" presStyleCnt="4">
        <dgm:presLayoutVars>
          <dgm:bulletEnabled val="1"/>
        </dgm:presLayoutVars>
      </dgm:prSet>
      <dgm:spPr/>
      <dgm:t>
        <a:bodyPr/>
        <a:lstStyle/>
        <a:p>
          <a:endParaRPr lang="tr-TR"/>
        </a:p>
      </dgm:t>
    </dgm:pt>
  </dgm:ptLst>
  <dgm:cxnLst>
    <dgm:cxn modelId="{6A3EB28B-1BFA-47A9-B0F0-21B298C50C08}" srcId="{06E91FE8-E8AF-4F13-A2F7-A7634E63172C}" destId="{2A6221E4-0E6F-46CB-8AE3-A2B78FA90F7C}" srcOrd="1" destOrd="0" parTransId="{7D2AC73E-2816-4337-A0B5-A8A562F043C5}" sibTransId="{65221CF8-AF3D-40BE-8685-D3BE40D01536}"/>
    <dgm:cxn modelId="{31FAB33C-D932-4E84-BF1A-2CAD34A1AB3B}" type="presOf" srcId="{F35EEC97-6EC2-4C0A-9CCC-24C1958AABE3}" destId="{5F52B11E-1A0F-4F00-B51B-FAD34BBBACBA}" srcOrd="0" destOrd="0" presId="urn:microsoft.com/office/officeart/2005/8/layout/vList5"/>
    <dgm:cxn modelId="{E349C9AE-D6D1-4CD9-9823-74A6B67D0857}" type="presOf" srcId="{304407F5-A8D8-44FC-B3E2-F1AA13CC5359}" destId="{BB20381D-532A-4C05-9B70-41F65CE9115B}" srcOrd="0" destOrd="0" presId="urn:microsoft.com/office/officeart/2005/8/layout/vList5"/>
    <dgm:cxn modelId="{A3B93F39-A5EC-4F86-B48D-24A5CB356DF1}" type="presOf" srcId="{5D615648-A55B-41F5-92DB-FB42E150020B}" destId="{E9B08B92-59D2-4F5A-AFE6-0F15349A01C6}" srcOrd="0" destOrd="0" presId="urn:microsoft.com/office/officeart/2005/8/layout/vList5"/>
    <dgm:cxn modelId="{6DE6980A-E25D-4AD4-949F-6FFF047B2F0B}" type="presOf" srcId="{9E393B84-A5A2-4EF2-89B9-480D24B0BC74}" destId="{49F93070-DC72-41EF-88A6-621DCD5C7D63}" srcOrd="0" destOrd="0" presId="urn:microsoft.com/office/officeart/2005/8/layout/vList5"/>
    <dgm:cxn modelId="{6FEDF8EC-E574-4A82-8D4F-E758AB8D1E00}" type="presOf" srcId="{3A4EA3A3-1837-46AF-8035-1BEEE5891378}" destId="{D3B40F08-3D8F-4423-A3B9-54803B40E226}" srcOrd="0" destOrd="0" presId="urn:microsoft.com/office/officeart/2005/8/layout/vList5"/>
    <dgm:cxn modelId="{37CCD498-F07E-4A02-A050-0306327A05D7}" type="presOf" srcId="{AC0FE0C7-820F-42ED-A4DB-F5514687251A}" destId="{528A9503-CE53-4F73-96EC-C0DAC1273136}" srcOrd="0" destOrd="0" presId="urn:microsoft.com/office/officeart/2005/8/layout/vList5"/>
    <dgm:cxn modelId="{173A4441-4B75-481F-B79B-278DC97971B8}" srcId="{06E91FE8-E8AF-4F13-A2F7-A7634E63172C}" destId="{F35EEC97-6EC2-4C0A-9CCC-24C1958AABE3}" srcOrd="3" destOrd="0" parTransId="{FBA4EB22-4BD5-407C-9E59-3C8257F20479}" sibTransId="{23CB7927-3FA4-4B7F-AA62-D74686EA9AC5}"/>
    <dgm:cxn modelId="{5341C126-2419-4461-AA36-9F5424136E8E}" type="presOf" srcId="{2A6221E4-0E6F-46CB-8AE3-A2B78FA90F7C}" destId="{965C9E6F-DACA-4E20-AD96-FAEAD4CFCE60}" srcOrd="0" destOrd="0" presId="urn:microsoft.com/office/officeart/2005/8/layout/vList5"/>
    <dgm:cxn modelId="{704B30F4-1240-49EC-90BA-289980F67529}" srcId="{2A6221E4-0E6F-46CB-8AE3-A2B78FA90F7C}" destId="{5D615648-A55B-41F5-92DB-FB42E150020B}" srcOrd="0" destOrd="0" parTransId="{6B0E1229-E70D-4235-8F75-4ED7EFDB5327}" sibTransId="{34B21057-7E88-4740-839C-E3394F35E57B}"/>
    <dgm:cxn modelId="{6AD76E13-4CE0-470A-8A94-E1A4C2078DAB}" srcId="{06E91FE8-E8AF-4F13-A2F7-A7634E63172C}" destId="{AC0FE0C7-820F-42ED-A4DB-F5514687251A}" srcOrd="0" destOrd="0" parTransId="{6630400E-AB6F-4CBC-8FDD-3B13D1E41CD8}" sibTransId="{0E9875AE-F3E4-493E-A24E-188AB6443F8B}"/>
    <dgm:cxn modelId="{5EBE85F5-9010-4012-9152-14CBBABAD5B9}" srcId="{AC0FE0C7-820F-42ED-A4DB-F5514687251A}" destId="{304407F5-A8D8-44FC-B3E2-F1AA13CC5359}" srcOrd="0" destOrd="0" parTransId="{8CA457E3-4B68-4F7C-BA57-695877F37997}" sibTransId="{EEE18B44-0ACA-4B9C-A2E5-767FA3EA9F38}"/>
    <dgm:cxn modelId="{150BEB17-DD0E-4608-8CA7-A79C3794EA7C}" srcId="{06E91FE8-E8AF-4F13-A2F7-A7634E63172C}" destId="{9E393B84-A5A2-4EF2-89B9-480D24B0BC74}" srcOrd="2" destOrd="0" parTransId="{CBA90CAC-BC70-48FD-8796-DF2951FA3354}" sibTransId="{CD53D2D7-1912-4C8C-BEF4-B4F1A5850390}"/>
    <dgm:cxn modelId="{2AD1868F-A690-4BAB-9E72-BF5D18B362A2}" srcId="{9E393B84-A5A2-4EF2-89B9-480D24B0BC74}" destId="{B2532CED-9F3D-4363-840C-72208A2907EF}" srcOrd="0" destOrd="0" parTransId="{35351CCB-CC87-4ECD-91F0-9CCA22A0B814}" sibTransId="{F66A090F-03A2-4955-A3DA-786F13B0727A}"/>
    <dgm:cxn modelId="{835C5BA4-8A0F-46D9-A352-624F913B60A4}" srcId="{F35EEC97-6EC2-4C0A-9CCC-24C1958AABE3}" destId="{3A4EA3A3-1837-46AF-8035-1BEEE5891378}" srcOrd="0" destOrd="0" parTransId="{6DC1FA3F-7C8B-47F3-B539-ED371F8F80C6}" sibTransId="{E49BF2AC-24ED-40CB-95A1-EF698E7484FB}"/>
    <dgm:cxn modelId="{88DCF9B8-4F9B-4845-A67E-3A20BC0E3EA6}" type="presOf" srcId="{B2532CED-9F3D-4363-840C-72208A2907EF}" destId="{54410B0A-EC42-465D-A464-5F778C196F0C}" srcOrd="0" destOrd="0" presId="urn:microsoft.com/office/officeart/2005/8/layout/vList5"/>
    <dgm:cxn modelId="{15717A00-1E5D-444B-8C20-3473CD357857}" type="presOf" srcId="{06E91FE8-E8AF-4F13-A2F7-A7634E63172C}" destId="{C5876769-E235-43E0-BAD1-C8050D60D647}" srcOrd="0" destOrd="0" presId="urn:microsoft.com/office/officeart/2005/8/layout/vList5"/>
    <dgm:cxn modelId="{E22946BB-5509-4CF5-B5BF-92C9F352557A}" type="presParOf" srcId="{C5876769-E235-43E0-BAD1-C8050D60D647}" destId="{B4F9491B-6006-4207-9853-9893CB8CDC02}" srcOrd="0" destOrd="0" presId="urn:microsoft.com/office/officeart/2005/8/layout/vList5"/>
    <dgm:cxn modelId="{247E989A-CC20-4696-9289-3E752DFDEA5D}" type="presParOf" srcId="{B4F9491B-6006-4207-9853-9893CB8CDC02}" destId="{528A9503-CE53-4F73-96EC-C0DAC1273136}" srcOrd="0" destOrd="0" presId="urn:microsoft.com/office/officeart/2005/8/layout/vList5"/>
    <dgm:cxn modelId="{ACBDF44D-92F3-4880-ACD5-CE4DBF013AE4}" type="presParOf" srcId="{B4F9491B-6006-4207-9853-9893CB8CDC02}" destId="{BB20381D-532A-4C05-9B70-41F65CE9115B}" srcOrd="1" destOrd="0" presId="urn:microsoft.com/office/officeart/2005/8/layout/vList5"/>
    <dgm:cxn modelId="{FCD134B9-F3B0-4702-8320-7746236DA9EA}" type="presParOf" srcId="{C5876769-E235-43E0-BAD1-C8050D60D647}" destId="{99520541-3E37-4965-AD19-61474F5852EE}" srcOrd="1" destOrd="0" presId="urn:microsoft.com/office/officeart/2005/8/layout/vList5"/>
    <dgm:cxn modelId="{FA475F43-A478-4899-9AA2-07F9443E7786}" type="presParOf" srcId="{C5876769-E235-43E0-BAD1-C8050D60D647}" destId="{9B754D0B-BE4E-4F23-97DA-7972671F06A8}" srcOrd="2" destOrd="0" presId="urn:microsoft.com/office/officeart/2005/8/layout/vList5"/>
    <dgm:cxn modelId="{1186D596-92BF-4B98-B292-AC1F4C74CA34}" type="presParOf" srcId="{9B754D0B-BE4E-4F23-97DA-7972671F06A8}" destId="{965C9E6F-DACA-4E20-AD96-FAEAD4CFCE60}" srcOrd="0" destOrd="0" presId="urn:microsoft.com/office/officeart/2005/8/layout/vList5"/>
    <dgm:cxn modelId="{1F285771-2029-42A9-BF5A-D2A6054FF696}" type="presParOf" srcId="{9B754D0B-BE4E-4F23-97DA-7972671F06A8}" destId="{E9B08B92-59D2-4F5A-AFE6-0F15349A01C6}" srcOrd="1" destOrd="0" presId="urn:microsoft.com/office/officeart/2005/8/layout/vList5"/>
    <dgm:cxn modelId="{082A8E0E-FCBF-4556-AE36-786D67631135}" type="presParOf" srcId="{C5876769-E235-43E0-BAD1-C8050D60D647}" destId="{18DE9662-51ED-4DCB-8CD2-582C50183B39}" srcOrd="3" destOrd="0" presId="urn:microsoft.com/office/officeart/2005/8/layout/vList5"/>
    <dgm:cxn modelId="{CAA3C070-2CD7-425D-A4BD-460AAD819424}" type="presParOf" srcId="{C5876769-E235-43E0-BAD1-C8050D60D647}" destId="{DD119D94-B11D-4897-A667-906AD15FB75A}" srcOrd="4" destOrd="0" presId="urn:microsoft.com/office/officeart/2005/8/layout/vList5"/>
    <dgm:cxn modelId="{47F9F52C-6B5F-4608-B7CD-078CA3188E96}" type="presParOf" srcId="{DD119D94-B11D-4897-A667-906AD15FB75A}" destId="{49F93070-DC72-41EF-88A6-621DCD5C7D63}" srcOrd="0" destOrd="0" presId="urn:microsoft.com/office/officeart/2005/8/layout/vList5"/>
    <dgm:cxn modelId="{E2D8338F-E6F4-423B-9B2E-3814317D2E5E}" type="presParOf" srcId="{DD119D94-B11D-4897-A667-906AD15FB75A}" destId="{54410B0A-EC42-465D-A464-5F778C196F0C}" srcOrd="1" destOrd="0" presId="urn:microsoft.com/office/officeart/2005/8/layout/vList5"/>
    <dgm:cxn modelId="{C546CB59-EFAB-4921-95C7-DC3629630EEB}" type="presParOf" srcId="{C5876769-E235-43E0-BAD1-C8050D60D647}" destId="{9B9319FB-AA25-47CF-A4DF-0EE40E404B8B}" srcOrd="5" destOrd="0" presId="urn:microsoft.com/office/officeart/2005/8/layout/vList5"/>
    <dgm:cxn modelId="{45B3396A-A5A8-40A0-91B6-332DD2A6E5C5}" type="presParOf" srcId="{C5876769-E235-43E0-BAD1-C8050D60D647}" destId="{B141BE28-9AB6-4065-B7E0-758948B44C0F}" srcOrd="6" destOrd="0" presId="urn:microsoft.com/office/officeart/2005/8/layout/vList5"/>
    <dgm:cxn modelId="{6F95CB2A-954F-4AD2-BD03-B3C8D8D466A8}" type="presParOf" srcId="{B141BE28-9AB6-4065-B7E0-758948B44C0F}" destId="{5F52B11E-1A0F-4F00-B51B-FAD34BBBACBA}" srcOrd="0" destOrd="0" presId="urn:microsoft.com/office/officeart/2005/8/layout/vList5"/>
    <dgm:cxn modelId="{0600C406-1EF6-41C5-986D-017305D46993}" type="presParOf" srcId="{B141BE28-9AB6-4065-B7E0-758948B44C0F}" destId="{D3B40F08-3D8F-4423-A3B9-54803B40E22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C476A9-7BB7-4DA1-9B4F-52B5BC5B548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D11EF99D-4EEE-4519-B7A8-F76C237D4C9A}">
      <dgm:prSet phldrT="[Metin]"/>
      <dgm:spPr/>
      <dgm:t>
        <a:bodyPr/>
        <a:lstStyle/>
        <a:p>
          <a:r>
            <a:rPr lang="tr-TR" dirty="0" smtClean="0">
              <a:latin typeface="Times New Roman" pitchFamily="18" charset="0"/>
              <a:cs typeface="Times New Roman" pitchFamily="18" charset="0"/>
            </a:rPr>
            <a:t>MATEMATİK</a:t>
          </a:r>
          <a:endParaRPr lang="tr-TR" dirty="0">
            <a:latin typeface="Times New Roman" pitchFamily="18" charset="0"/>
            <a:cs typeface="Times New Roman" pitchFamily="18" charset="0"/>
          </a:endParaRPr>
        </a:p>
      </dgm:t>
    </dgm:pt>
    <dgm:pt modelId="{B3F732BA-C215-4AB1-A0DD-2E42A2F66F03}" type="parTrans" cxnId="{10C37B60-7528-4CFF-B055-F527E4CC016A}">
      <dgm:prSet/>
      <dgm:spPr/>
      <dgm:t>
        <a:bodyPr/>
        <a:lstStyle/>
        <a:p>
          <a:endParaRPr lang="tr-TR"/>
        </a:p>
      </dgm:t>
    </dgm:pt>
    <dgm:pt modelId="{3769DD74-923B-47A6-901A-9BAD15B403E9}" type="sibTrans" cxnId="{10C37B60-7528-4CFF-B055-F527E4CC016A}">
      <dgm:prSet/>
      <dgm:spPr/>
      <dgm:t>
        <a:bodyPr/>
        <a:lstStyle/>
        <a:p>
          <a:endParaRPr lang="tr-TR"/>
        </a:p>
      </dgm:t>
    </dgm:pt>
    <dgm:pt modelId="{DBBA7C18-1996-4D89-8EE6-4EBD16CBCECF}">
      <dgm:prSet phldrT="[Metin]"/>
      <dgm:spPr/>
      <dgm:t>
        <a:bodyPr/>
        <a:lstStyle/>
        <a:p>
          <a:r>
            <a:rPr lang="tr-TR" dirty="0" smtClean="0">
              <a:latin typeface="Times New Roman" pitchFamily="18" charset="0"/>
              <a:cs typeface="Times New Roman" pitchFamily="18" charset="0"/>
            </a:rPr>
            <a:t>20 SORU</a:t>
          </a:r>
          <a:endParaRPr lang="tr-TR" dirty="0">
            <a:latin typeface="Times New Roman" pitchFamily="18" charset="0"/>
            <a:cs typeface="Times New Roman" pitchFamily="18" charset="0"/>
          </a:endParaRPr>
        </a:p>
      </dgm:t>
    </dgm:pt>
    <dgm:pt modelId="{427748F9-A5D2-434A-BC22-4380BA83D5CB}" type="parTrans" cxnId="{2A475A9C-CECD-4B9B-B63C-CFEB7ED361FE}">
      <dgm:prSet/>
      <dgm:spPr/>
      <dgm:t>
        <a:bodyPr/>
        <a:lstStyle/>
        <a:p>
          <a:endParaRPr lang="tr-TR"/>
        </a:p>
      </dgm:t>
    </dgm:pt>
    <dgm:pt modelId="{04CEF831-9723-48CC-ADE7-C66FB85C9CC5}" type="sibTrans" cxnId="{2A475A9C-CECD-4B9B-B63C-CFEB7ED361FE}">
      <dgm:prSet/>
      <dgm:spPr/>
      <dgm:t>
        <a:bodyPr/>
        <a:lstStyle/>
        <a:p>
          <a:endParaRPr lang="tr-TR"/>
        </a:p>
      </dgm:t>
    </dgm:pt>
    <dgm:pt modelId="{AAA64613-D7AB-40C6-8515-CC4D03A8AD7A}">
      <dgm:prSet phldrT="[Metin]"/>
      <dgm:spPr/>
      <dgm:t>
        <a:bodyPr/>
        <a:lstStyle/>
        <a:p>
          <a:r>
            <a:rPr lang="tr-TR" dirty="0" smtClean="0">
              <a:latin typeface="Times New Roman" pitchFamily="18" charset="0"/>
              <a:cs typeface="Times New Roman" pitchFamily="18" charset="0"/>
            </a:rPr>
            <a:t>FEN BİLİMLERİ</a:t>
          </a:r>
          <a:endParaRPr lang="tr-TR" dirty="0">
            <a:latin typeface="Times New Roman" pitchFamily="18" charset="0"/>
            <a:cs typeface="Times New Roman" pitchFamily="18" charset="0"/>
          </a:endParaRPr>
        </a:p>
      </dgm:t>
    </dgm:pt>
    <dgm:pt modelId="{1E5ACFB1-C159-4367-9EBA-DF287FF8480C}" type="parTrans" cxnId="{B944BCBB-FF51-4C6C-BD9A-AC3C5D81E348}">
      <dgm:prSet/>
      <dgm:spPr/>
      <dgm:t>
        <a:bodyPr/>
        <a:lstStyle/>
        <a:p>
          <a:endParaRPr lang="tr-TR"/>
        </a:p>
      </dgm:t>
    </dgm:pt>
    <dgm:pt modelId="{7944D554-7FDC-4EB0-8750-E3DEDDCE3AE1}" type="sibTrans" cxnId="{B944BCBB-FF51-4C6C-BD9A-AC3C5D81E348}">
      <dgm:prSet/>
      <dgm:spPr/>
      <dgm:t>
        <a:bodyPr/>
        <a:lstStyle/>
        <a:p>
          <a:endParaRPr lang="tr-TR"/>
        </a:p>
      </dgm:t>
    </dgm:pt>
    <dgm:pt modelId="{58511F5A-098B-449F-B284-BDCC52288CB1}">
      <dgm:prSet phldrT="[Metin]"/>
      <dgm:spPr/>
      <dgm:t>
        <a:bodyPr/>
        <a:lstStyle/>
        <a:p>
          <a:r>
            <a:rPr lang="tr-TR" dirty="0" smtClean="0">
              <a:latin typeface="Times New Roman" pitchFamily="18" charset="0"/>
              <a:cs typeface="Times New Roman" pitchFamily="18" charset="0"/>
            </a:rPr>
            <a:t>20 SORU</a:t>
          </a:r>
          <a:endParaRPr lang="tr-TR" dirty="0">
            <a:latin typeface="Times New Roman" pitchFamily="18" charset="0"/>
            <a:cs typeface="Times New Roman" pitchFamily="18" charset="0"/>
          </a:endParaRPr>
        </a:p>
      </dgm:t>
    </dgm:pt>
    <dgm:pt modelId="{E94A892D-6DCD-48CF-9666-35EF328B47E2}" type="parTrans" cxnId="{E136CB6E-BEA5-4BF2-BE44-DC716DB0D4B6}">
      <dgm:prSet/>
      <dgm:spPr/>
      <dgm:t>
        <a:bodyPr/>
        <a:lstStyle/>
        <a:p>
          <a:endParaRPr lang="tr-TR"/>
        </a:p>
      </dgm:t>
    </dgm:pt>
    <dgm:pt modelId="{5293CF48-0E25-4BFF-9FB1-AD8EE5728F24}" type="sibTrans" cxnId="{E136CB6E-BEA5-4BF2-BE44-DC716DB0D4B6}">
      <dgm:prSet/>
      <dgm:spPr/>
      <dgm:t>
        <a:bodyPr/>
        <a:lstStyle/>
        <a:p>
          <a:endParaRPr lang="tr-TR"/>
        </a:p>
      </dgm:t>
    </dgm:pt>
    <dgm:pt modelId="{436649D0-7D72-407C-9B5E-52EADF85150D}" type="pres">
      <dgm:prSet presAssocID="{71C476A9-7BB7-4DA1-9B4F-52B5BC5B548A}" presName="Name0" presStyleCnt="0">
        <dgm:presLayoutVars>
          <dgm:dir/>
          <dgm:animLvl val="lvl"/>
          <dgm:resizeHandles val="exact"/>
        </dgm:presLayoutVars>
      </dgm:prSet>
      <dgm:spPr/>
      <dgm:t>
        <a:bodyPr/>
        <a:lstStyle/>
        <a:p>
          <a:endParaRPr lang="tr-TR"/>
        </a:p>
      </dgm:t>
    </dgm:pt>
    <dgm:pt modelId="{BF49E2F9-0EE6-4504-9CC1-D72BFDF04727}" type="pres">
      <dgm:prSet presAssocID="{D11EF99D-4EEE-4519-B7A8-F76C237D4C9A}" presName="linNode" presStyleCnt="0"/>
      <dgm:spPr/>
    </dgm:pt>
    <dgm:pt modelId="{3FB47094-7911-4E44-9FE1-2878A07B3C8E}" type="pres">
      <dgm:prSet presAssocID="{D11EF99D-4EEE-4519-B7A8-F76C237D4C9A}" presName="parentText" presStyleLbl="node1" presStyleIdx="0" presStyleCnt="2">
        <dgm:presLayoutVars>
          <dgm:chMax val="1"/>
          <dgm:bulletEnabled val="1"/>
        </dgm:presLayoutVars>
      </dgm:prSet>
      <dgm:spPr/>
      <dgm:t>
        <a:bodyPr/>
        <a:lstStyle/>
        <a:p>
          <a:endParaRPr lang="tr-TR"/>
        </a:p>
      </dgm:t>
    </dgm:pt>
    <dgm:pt modelId="{198F8ECF-BDB1-487C-A997-9F723261E10D}" type="pres">
      <dgm:prSet presAssocID="{D11EF99D-4EEE-4519-B7A8-F76C237D4C9A}" presName="descendantText" presStyleLbl="alignAccFollowNode1" presStyleIdx="0" presStyleCnt="2">
        <dgm:presLayoutVars>
          <dgm:bulletEnabled val="1"/>
        </dgm:presLayoutVars>
      </dgm:prSet>
      <dgm:spPr/>
      <dgm:t>
        <a:bodyPr/>
        <a:lstStyle/>
        <a:p>
          <a:endParaRPr lang="tr-TR"/>
        </a:p>
      </dgm:t>
    </dgm:pt>
    <dgm:pt modelId="{50393169-8BFF-42BA-9943-828DB8AD8AFD}" type="pres">
      <dgm:prSet presAssocID="{3769DD74-923B-47A6-901A-9BAD15B403E9}" presName="sp" presStyleCnt="0"/>
      <dgm:spPr/>
    </dgm:pt>
    <dgm:pt modelId="{598D45B3-4314-4C3A-908A-09C9EE385B62}" type="pres">
      <dgm:prSet presAssocID="{AAA64613-D7AB-40C6-8515-CC4D03A8AD7A}" presName="linNode" presStyleCnt="0"/>
      <dgm:spPr/>
    </dgm:pt>
    <dgm:pt modelId="{14112397-0DA9-4B79-AE9A-43EFD36B3106}" type="pres">
      <dgm:prSet presAssocID="{AAA64613-D7AB-40C6-8515-CC4D03A8AD7A}" presName="parentText" presStyleLbl="node1" presStyleIdx="1" presStyleCnt="2">
        <dgm:presLayoutVars>
          <dgm:chMax val="1"/>
          <dgm:bulletEnabled val="1"/>
        </dgm:presLayoutVars>
      </dgm:prSet>
      <dgm:spPr/>
      <dgm:t>
        <a:bodyPr/>
        <a:lstStyle/>
        <a:p>
          <a:endParaRPr lang="tr-TR"/>
        </a:p>
      </dgm:t>
    </dgm:pt>
    <dgm:pt modelId="{32A2E65E-F537-4BA6-B07C-4D9AD853D5CF}" type="pres">
      <dgm:prSet presAssocID="{AAA64613-D7AB-40C6-8515-CC4D03A8AD7A}" presName="descendantText" presStyleLbl="alignAccFollowNode1" presStyleIdx="1" presStyleCnt="2">
        <dgm:presLayoutVars>
          <dgm:bulletEnabled val="1"/>
        </dgm:presLayoutVars>
      </dgm:prSet>
      <dgm:spPr/>
      <dgm:t>
        <a:bodyPr/>
        <a:lstStyle/>
        <a:p>
          <a:endParaRPr lang="tr-TR"/>
        </a:p>
      </dgm:t>
    </dgm:pt>
  </dgm:ptLst>
  <dgm:cxnLst>
    <dgm:cxn modelId="{88DFF587-65CE-458D-8F76-5A98A7257DCE}" type="presOf" srcId="{71C476A9-7BB7-4DA1-9B4F-52B5BC5B548A}" destId="{436649D0-7D72-407C-9B5E-52EADF85150D}" srcOrd="0" destOrd="0" presId="urn:microsoft.com/office/officeart/2005/8/layout/vList5"/>
    <dgm:cxn modelId="{2A475A9C-CECD-4B9B-B63C-CFEB7ED361FE}" srcId="{D11EF99D-4EEE-4519-B7A8-F76C237D4C9A}" destId="{DBBA7C18-1996-4D89-8EE6-4EBD16CBCECF}" srcOrd="0" destOrd="0" parTransId="{427748F9-A5D2-434A-BC22-4380BA83D5CB}" sibTransId="{04CEF831-9723-48CC-ADE7-C66FB85C9CC5}"/>
    <dgm:cxn modelId="{E136CB6E-BEA5-4BF2-BE44-DC716DB0D4B6}" srcId="{AAA64613-D7AB-40C6-8515-CC4D03A8AD7A}" destId="{58511F5A-098B-449F-B284-BDCC52288CB1}" srcOrd="0" destOrd="0" parTransId="{E94A892D-6DCD-48CF-9666-35EF328B47E2}" sibTransId="{5293CF48-0E25-4BFF-9FB1-AD8EE5728F24}"/>
    <dgm:cxn modelId="{B46F96EC-6703-4FEF-A092-745D321FAC5E}" type="presOf" srcId="{58511F5A-098B-449F-B284-BDCC52288CB1}" destId="{32A2E65E-F537-4BA6-B07C-4D9AD853D5CF}" srcOrd="0" destOrd="0" presId="urn:microsoft.com/office/officeart/2005/8/layout/vList5"/>
    <dgm:cxn modelId="{D1CEB5F0-E684-449F-BD06-DA84E23CD070}" type="presOf" srcId="{D11EF99D-4EEE-4519-B7A8-F76C237D4C9A}" destId="{3FB47094-7911-4E44-9FE1-2878A07B3C8E}" srcOrd="0" destOrd="0" presId="urn:microsoft.com/office/officeart/2005/8/layout/vList5"/>
    <dgm:cxn modelId="{B944BCBB-FF51-4C6C-BD9A-AC3C5D81E348}" srcId="{71C476A9-7BB7-4DA1-9B4F-52B5BC5B548A}" destId="{AAA64613-D7AB-40C6-8515-CC4D03A8AD7A}" srcOrd="1" destOrd="0" parTransId="{1E5ACFB1-C159-4367-9EBA-DF287FF8480C}" sibTransId="{7944D554-7FDC-4EB0-8750-E3DEDDCE3AE1}"/>
    <dgm:cxn modelId="{10C37B60-7528-4CFF-B055-F527E4CC016A}" srcId="{71C476A9-7BB7-4DA1-9B4F-52B5BC5B548A}" destId="{D11EF99D-4EEE-4519-B7A8-F76C237D4C9A}" srcOrd="0" destOrd="0" parTransId="{B3F732BA-C215-4AB1-A0DD-2E42A2F66F03}" sibTransId="{3769DD74-923B-47A6-901A-9BAD15B403E9}"/>
    <dgm:cxn modelId="{0B056659-17E6-47B0-9F79-D76F7004D617}" type="presOf" srcId="{AAA64613-D7AB-40C6-8515-CC4D03A8AD7A}" destId="{14112397-0DA9-4B79-AE9A-43EFD36B3106}" srcOrd="0" destOrd="0" presId="urn:microsoft.com/office/officeart/2005/8/layout/vList5"/>
    <dgm:cxn modelId="{C3BB0C93-3D53-48DF-9CF5-5CFAB194EFAB}" type="presOf" srcId="{DBBA7C18-1996-4D89-8EE6-4EBD16CBCECF}" destId="{198F8ECF-BDB1-487C-A997-9F723261E10D}" srcOrd="0" destOrd="0" presId="urn:microsoft.com/office/officeart/2005/8/layout/vList5"/>
    <dgm:cxn modelId="{FF7D142C-5915-47B1-A3DF-E68D154B5FD4}" type="presParOf" srcId="{436649D0-7D72-407C-9B5E-52EADF85150D}" destId="{BF49E2F9-0EE6-4504-9CC1-D72BFDF04727}" srcOrd="0" destOrd="0" presId="urn:microsoft.com/office/officeart/2005/8/layout/vList5"/>
    <dgm:cxn modelId="{CA6FCDD3-CF5D-4475-B7FB-F48DEF64A92A}" type="presParOf" srcId="{BF49E2F9-0EE6-4504-9CC1-D72BFDF04727}" destId="{3FB47094-7911-4E44-9FE1-2878A07B3C8E}" srcOrd="0" destOrd="0" presId="urn:microsoft.com/office/officeart/2005/8/layout/vList5"/>
    <dgm:cxn modelId="{4A3C494B-85B4-4EFD-BCCD-A9A2887D9BD4}" type="presParOf" srcId="{BF49E2F9-0EE6-4504-9CC1-D72BFDF04727}" destId="{198F8ECF-BDB1-487C-A997-9F723261E10D}" srcOrd="1" destOrd="0" presId="urn:microsoft.com/office/officeart/2005/8/layout/vList5"/>
    <dgm:cxn modelId="{4F009A5E-8B7D-4491-A06C-F60270A33FD2}" type="presParOf" srcId="{436649D0-7D72-407C-9B5E-52EADF85150D}" destId="{50393169-8BFF-42BA-9943-828DB8AD8AFD}" srcOrd="1" destOrd="0" presId="urn:microsoft.com/office/officeart/2005/8/layout/vList5"/>
    <dgm:cxn modelId="{BC724144-1917-403C-A060-25F87F8D4B80}" type="presParOf" srcId="{436649D0-7D72-407C-9B5E-52EADF85150D}" destId="{598D45B3-4314-4C3A-908A-09C9EE385B62}" srcOrd="2" destOrd="0" presId="urn:microsoft.com/office/officeart/2005/8/layout/vList5"/>
    <dgm:cxn modelId="{F8430EBE-B756-463B-B708-88F52D2CAF30}" type="presParOf" srcId="{598D45B3-4314-4C3A-908A-09C9EE385B62}" destId="{14112397-0DA9-4B79-AE9A-43EFD36B3106}" srcOrd="0" destOrd="0" presId="urn:microsoft.com/office/officeart/2005/8/layout/vList5"/>
    <dgm:cxn modelId="{A0286017-0DD1-4C6D-80EA-92D5496541FC}" type="presParOf" srcId="{598D45B3-4314-4C3A-908A-09C9EE385B62}" destId="{32A2E65E-F537-4BA6-B07C-4D9AD853D5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3D176A-7A08-46F6-918B-F563E740FC33}"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tr-TR"/>
        </a:p>
      </dgm:t>
    </dgm:pt>
    <dgm:pt modelId="{D317FE89-2826-4931-A9DE-198B01C7AFFA}">
      <dgm:prSet phldrT="[Metin]" custT="1"/>
      <dgm:spPr/>
      <dgm:t>
        <a:bodyPr/>
        <a:lstStyle/>
        <a:p>
          <a:r>
            <a:rPr lang="tr-TR" sz="1600" dirty="0" smtClean="0">
              <a:latin typeface="Times New Roman" pitchFamily="18" charset="0"/>
              <a:cs typeface="Times New Roman" pitchFamily="18" charset="0"/>
            </a:rPr>
            <a:t>TÜRKÇE</a:t>
          </a:r>
          <a:endParaRPr lang="tr-TR" sz="1600" dirty="0">
            <a:latin typeface="Times New Roman" pitchFamily="18" charset="0"/>
            <a:cs typeface="Times New Roman" pitchFamily="18" charset="0"/>
          </a:endParaRPr>
        </a:p>
      </dgm:t>
    </dgm:pt>
    <dgm:pt modelId="{F2F842DF-E735-4925-B93B-AC40F7D0870F}" type="parTrans" cxnId="{CB453377-ED27-4BA6-B3AD-27B70DB69A57}">
      <dgm:prSet/>
      <dgm:spPr/>
      <dgm:t>
        <a:bodyPr/>
        <a:lstStyle/>
        <a:p>
          <a:endParaRPr lang="tr-TR" sz="2400"/>
        </a:p>
      </dgm:t>
    </dgm:pt>
    <dgm:pt modelId="{738D68C1-3603-4E19-91C9-6997C05E0749}" type="sibTrans" cxnId="{CB453377-ED27-4BA6-B3AD-27B70DB69A57}">
      <dgm:prSet/>
      <dgm:spPr/>
      <dgm:t>
        <a:bodyPr/>
        <a:lstStyle/>
        <a:p>
          <a:endParaRPr lang="tr-TR" sz="2400"/>
        </a:p>
      </dgm:t>
    </dgm:pt>
    <dgm:pt modelId="{64A04732-289F-43FB-B885-48F801198280}">
      <dgm:prSet phldrT="[Metin]" custT="1"/>
      <dgm:spPr/>
      <dgm:t>
        <a:bodyPr/>
        <a:lstStyle/>
        <a:p>
          <a:r>
            <a:rPr lang="tr-TR" sz="1600" dirty="0" smtClean="0">
              <a:latin typeface="Times New Roman" pitchFamily="18" charset="0"/>
              <a:cs typeface="Times New Roman" pitchFamily="18" charset="0"/>
            </a:rPr>
            <a:t>MATEMATİK</a:t>
          </a:r>
          <a:endParaRPr lang="tr-TR" sz="1600" dirty="0">
            <a:latin typeface="Times New Roman" pitchFamily="18" charset="0"/>
            <a:cs typeface="Times New Roman" pitchFamily="18" charset="0"/>
          </a:endParaRPr>
        </a:p>
      </dgm:t>
    </dgm:pt>
    <dgm:pt modelId="{41768418-92C8-4F0F-AC64-386EBA3DA637}" type="parTrans" cxnId="{D2FDA390-DE0A-4E87-B622-0ABA53DDA6AC}">
      <dgm:prSet/>
      <dgm:spPr/>
      <dgm:t>
        <a:bodyPr/>
        <a:lstStyle/>
        <a:p>
          <a:endParaRPr lang="tr-TR" sz="2400"/>
        </a:p>
      </dgm:t>
    </dgm:pt>
    <dgm:pt modelId="{F8FE80C1-31AA-4663-BFEC-94E4FF349FD6}" type="sibTrans" cxnId="{D2FDA390-DE0A-4E87-B622-0ABA53DDA6AC}">
      <dgm:prSet/>
      <dgm:spPr/>
      <dgm:t>
        <a:bodyPr/>
        <a:lstStyle/>
        <a:p>
          <a:endParaRPr lang="tr-TR" sz="2400"/>
        </a:p>
      </dgm:t>
    </dgm:pt>
    <dgm:pt modelId="{C557C5E3-A598-409A-B94B-E1B020A4C30C}">
      <dgm:prSet phldrT="[Metin]" custT="1"/>
      <dgm:spPr/>
      <dgm:t>
        <a:bodyPr/>
        <a:lstStyle/>
        <a:p>
          <a:r>
            <a:rPr lang="tr-TR" sz="1600" dirty="0" smtClean="0">
              <a:latin typeface="Times New Roman" pitchFamily="18" charset="0"/>
              <a:cs typeface="Times New Roman" pitchFamily="18" charset="0"/>
            </a:rPr>
            <a:t>FEN BİLİMLERİ</a:t>
          </a:r>
          <a:endParaRPr lang="tr-TR" sz="1600" dirty="0">
            <a:latin typeface="Times New Roman" pitchFamily="18" charset="0"/>
            <a:cs typeface="Times New Roman" pitchFamily="18" charset="0"/>
          </a:endParaRPr>
        </a:p>
      </dgm:t>
    </dgm:pt>
    <dgm:pt modelId="{6CBD5C48-7608-40FE-8C33-CE68EE058B9E}" type="parTrans" cxnId="{0CDD9FFC-2FC5-429E-B3A8-73707EF0BAC6}">
      <dgm:prSet/>
      <dgm:spPr/>
      <dgm:t>
        <a:bodyPr/>
        <a:lstStyle/>
        <a:p>
          <a:endParaRPr lang="tr-TR" sz="2400"/>
        </a:p>
      </dgm:t>
    </dgm:pt>
    <dgm:pt modelId="{3BD33E1A-2892-4D3C-A5BE-A821BB4BC927}" type="sibTrans" cxnId="{0CDD9FFC-2FC5-429E-B3A8-73707EF0BAC6}">
      <dgm:prSet/>
      <dgm:spPr/>
      <dgm:t>
        <a:bodyPr/>
        <a:lstStyle/>
        <a:p>
          <a:endParaRPr lang="tr-TR" sz="2400"/>
        </a:p>
      </dgm:t>
    </dgm:pt>
    <dgm:pt modelId="{F97B26A7-1590-4116-9EB7-B83F6A48D136}">
      <dgm:prSet phldrT="[Metin]" custT="1"/>
      <dgm:spPr/>
      <dgm:t>
        <a:bodyPr/>
        <a:lstStyle/>
        <a:p>
          <a:r>
            <a:rPr lang="tr-TR" sz="1400" dirty="0" smtClean="0">
              <a:latin typeface="Times New Roman" pitchFamily="18" charset="0"/>
              <a:cs typeface="Times New Roman" pitchFamily="18" charset="0"/>
            </a:rPr>
            <a:t>T.C İNKILAP TARİHİ VE ATATÜRKÇÜLÜK</a:t>
          </a:r>
          <a:endParaRPr lang="tr-TR" sz="1400" dirty="0">
            <a:latin typeface="Times New Roman" pitchFamily="18" charset="0"/>
            <a:cs typeface="Times New Roman" pitchFamily="18" charset="0"/>
          </a:endParaRPr>
        </a:p>
      </dgm:t>
    </dgm:pt>
    <dgm:pt modelId="{8D0692C0-5AA7-4BF0-94A7-CBE6AE54D3C3}" type="parTrans" cxnId="{CB5FFE49-9FBB-4793-8EEB-5C0D1BFFE29F}">
      <dgm:prSet/>
      <dgm:spPr/>
      <dgm:t>
        <a:bodyPr/>
        <a:lstStyle/>
        <a:p>
          <a:endParaRPr lang="tr-TR" sz="2400"/>
        </a:p>
      </dgm:t>
    </dgm:pt>
    <dgm:pt modelId="{06660544-7F46-4D72-B7AC-7A61D20383D7}" type="sibTrans" cxnId="{CB5FFE49-9FBB-4793-8EEB-5C0D1BFFE29F}">
      <dgm:prSet/>
      <dgm:spPr/>
      <dgm:t>
        <a:bodyPr/>
        <a:lstStyle/>
        <a:p>
          <a:endParaRPr lang="tr-TR" sz="2400"/>
        </a:p>
      </dgm:t>
    </dgm:pt>
    <dgm:pt modelId="{469191E2-C75A-4D7D-983C-4193327B1B5D}">
      <dgm:prSet phldrT="[Metin]" custT="1"/>
      <dgm:spPr/>
      <dgm:t>
        <a:bodyPr/>
        <a:lstStyle/>
        <a:p>
          <a:r>
            <a:rPr lang="tr-TR" sz="1400" dirty="0" smtClean="0">
              <a:latin typeface="Times New Roman" pitchFamily="18" charset="0"/>
              <a:cs typeface="Times New Roman" pitchFamily="18" charset="0"/>
            </a:rPr>
            <a:t>DİN KÜLTÜRÜ VE AHLAK BİLGİSİ</a:t>
          </a:r>
          <a:endParaRPr lang="tr-TR" sz="1400" dirty="0">
            <a:latin typeface="Times New Roman" pitchFamily="18" charset="0"/>
            <a:cs typeface="Times New Roman" pitchFamily="18" charset="0"/>
          </a:endParaRPr>
        </a:p>
      </dgm:t>
    </dgm:pt>
    <dgm:pt modelId="{355AF71A-C63F-4011-AFE7-720A70C1A4E6}" type="parTrans" cxnId="{C87C0568-3C52-438B-B4FE-925ECF4E2595}">
      <dgm:prSet/>
      <dgm:spPr/>
      <dgm:t>
        <a:bodyPr/>
        <a:lstStyle/>
        <a:p>
          <a:endParaRPr lang="tr-TR" sz="2400"/>
        </a:p>
      </dgm:t>
    </dgm:pt>
    <dgm:pt modelId="{4704085B-D427-433A-BD95-506EB1FCFF4E}" type="sibTrans" cxnId="{C87C0568-3C52-438B-B4FE-925ECF4E2595}">
      <dgm:prSet/>
      <dgm:spPr/>
      <dgm:t>
        <a:bodyPr/>
        <a:lstStyle/>
        <a:p>
          <a:endParaRPr lang="tr-TR" sz="2400"/>
        </a:p>
      </dgm:t>
    </dgm:pt>
    <dgm:pt modelId="{8A150E8F-B7A2-4A31-AF50-04AEE0ED5DB8}">
      <dgm:prSet phldrT="[Metin]" custT="1"/>
      <dgm:spPr/>
      <dgm:t>
        <a:bodyPr/>
        <a:lstStyle/>
        <a:p>
          <a:r>
            <a:rPr lang="tr-TR" sz="1400" dirty="0" smtClean="0">
              <a:latin typeface="Times New Roman" pitchFamily="18" charset="0"/>
              <a:cs typeface="Times New Roman" pitchFamily="18" charset="0"/>
            </a:rPr>
            <a:t>YABANCI DİL</a:t>
          </a:r>
          <a:endParaRPr lang="tr-TR" sz="1400" dirty="0">
            <a:latin typeface="Times New Roman" pitchFamily="18" charset="0"/>
            <a:cs typeface="Times New Roman" pitchFamily="18" charset="0"/>
          </a:endParaRPr>
        </a:p>
      </dgm:t>
    </dgm:pt>
    <dgm:pt modelId="{633F8083-425D-46B0-814F-9DB20D7A8E6A}" type="parTrans" cxnId="{6D0ADC54-7C2D-44E5-AF34-84EAE296EB14}">
      <dgm:prSet/>
      <dgm:spPr/>
      <dgm:t>
        <a:bodyPr/>
        <a:lstStyle/>
        <a:p>
          <a:endParaRPr lang="tr-TR" sz="2400"/>
        </a:p>
      </dgm:t>
    </dgm:pt>
    <dgm:pt modelId="{CC1C7770-A5FA-4705-90DD-DEDB0CF69B36}" type="sibTrans" cxnId="{6D0ADC54-7C2D-44E5-AF34-84EAE296EB14}">
      <dgm:prSet/>
      <dgm:spPr/>
      <dgm:t>
        <a:bodyPr/>
        <a:lstStyle/>
        <a:p>
          <a:endParaRPr lang="tr-TR" sz="2400"/>
        </a:p>
      </dgm:t>
    </dgm:pt>
    <dgm:pt modelId="{D8535BB5-98C1-4D6D-A888-93813879249A}">
      <dgm:prSet phldrT="[Metin]" custT="1"/>
      <dgm:spPr/>
      <dgm:t>
        <a:bodyPr/>
        <a:lstStyle/>
        <a:p>
          <a:r>
            <a:rPr lang="tr-TR" sz="2000" dirty="0" smtClean="0">
              <a:latin typeface="Times New Roman" pitchFamily="18" charset="0"/>
              <a:cs typeface="Times New Roman" pitchFamily="18" charset="0"/>
            </a:rPr>
            <a:t>4</a:t>
          </a:r>
          <a:endParaRPr lang="tr-TR" sz="2000" dirty="0">
            <a:latin typeface="Times New Roman" pitchFamily="18" charset="0"/>
            <a:cs typeface="Times New Roman" pitchFamily="18" charset="0"/>
          </a:endParaRPr>
        </a:p>
      </dgm:t>
    </dgm:pt>
    <dgm:pt modelId="{360686C7-F299-44BE-9F55-8C8902DFD8D9}" type="parTrans" cxnId="{6E269972-E808-477A-966C-A083D8BF6357}">
      <dgm:prSet/>
      <dgm:spPr/>
      <dgm:t>
        <a:bodyPr/>
        <a:lstStyle/>
        <a:p>
          <a:endParaRPr lang="tr-TR" sz="2400"/>
        </a:p>
      </dgm:t>
    </dgm:pt>
    <dgm:pt modelId="{9B16B215-D143-427F-9FA9-20C24A14B6B2}" type="sibTrans" cxnId="{6E269972-E808-477A-966C-A083D8BF6357}">
      <dgm:prSet/>
      <dgm:spPr/>
      <dgm:t>
        <a:bodyPr/>
        <a:lstStyle/>
        <a:p>
          <a:endParaRPr lang="tr-TR" sz="2400"/>
        </a:p>
      </dgm:t>
    </dgm:pt>
    <dgm:pt modelId="{57EBA0EC-E4F6-4889-A553-2957A1D3DCCC}">
      <dgm:prSet phldrT="[Metin]" custT="1"/>
      <dgm:spPr/>
      <dgm:t>
        <a:bodyPr/>
        <a:lstStyle/>
        <a:p>
          <a:r>
            <a:rPr lang="tr-TR" sz="2000" dirty="0" smtClean="0">
              <a:latin typeface="Times New Roman" pitchFamily="18" charset="0"/>
              <a:cs typeface="Times New Roman" pitchFamily="18" charset="0"/>
            </a:rPr>
            <a:t>4</a:t>
          </a:r>
          <a:endParaRPr lang="tr-TR" sz="2000" dirty="0">
            <a:latin typeface="Times New Roman" pitchFamily="18" charset="0"/>
            <a:cs typeface="Times New Roman" pitchFamily="18" charset="0"/>
          </a:endParaRPr>
        </a:p>
      </dgm:t>
    </dgm:pt>
    <dgm:pt modelId="{BE30CCCB-B867-4FA4-8B41-8F45CBA3961A}" type="parTrans" cxnId="{F2CBF1DF-F57C-4628-98B2-809DC3CE0CAC}">
      <dgm:prSet/>
      <dgm:spPr/>
      <dgm:t>
        <a:bodyPr/>
        <a:lstStyle/>
        <a:p>
          <a:endParaRPr lang="tr-TR" sz="2400"/>
        </a:p>
      </dgm:t>
    </dgm:pt>
    <dgm:pt modelId="{F87822E3-044E-4854-A61A-6E37C8A65702}" type="sibTrans" cxnId="{F2CBF1DF-F57C-4628-98B2-809DC3CE0CAC}">
      <dgm:prSet/>
      <dgm:spPr/>
      <dgm:t>
        <a:bodyPr/>
        <a:lstStyle/>
        <a:p>
          <a:endParaRPr lang="tr-TR" sz="2400"/>
        </a:p>
      </dgm:t>
    </dgm:pt>
    <dgm:pt modelId="{A40A5CAC-214D-4F4E-8104-9A607E254791}">
      <dgm:prSet custT="1"/>
      <dgm:spPr/>
      <dgm:t>
        <a:bodyPr/>
        <a:lstStyle/>
        <a:p>
          <a:r>
            <a:rPr lang="tr-TR" sz="2000" dirty="0" smtClean="0">
              <a:latin typeface="Times New Roman" pitchFamily="18" charset="0"/>
              <a:cs typeface="Times New Roman" pitchFamily="18" charset="0"/>
            </a:rPr>
            <a:t>4</a:t>
          </a:r>
          <a:endParaRPr lang="tr-TR" sz="2000" dirty="0">
            <a:latin typeface="Times New Roman" pitchFamily="18" charset="0"/>
            <a:cs typeface="Times New Roman" pitchFamily="18" charset="0"/>
          </a:endParaRPr>
        </a:p>
      </dgm:t>
    </dgm:pt>
    <dgm:pt modelId="{94EBDAE4-63FD-480C-8E55-60F1E1429C38}" type="parTrans" cxnId="{BBD59791-A15E-4CD0-8E76-FF72A6B3A038}">
      <dgm:prSet/>
      <dgm:spPr/>
      <dgm:t>
        <a:bodyPr/>
        <a:lstStyle/>
        <a:p>
          <a:endParaRPr lang="tr-TR" sz="2400"/>
        </a:p>
      </dgm:t>
    </dgm:pt>
    <dgm:pt modelId="{E52C737C-873C-4503-BA2C-6041D5028602}" type="sibTrans" cxnId="{BBD59791-A15E-4CD0-8E76-FF72A6B3A038}">
      <dgm:prSet/>
      <dgm:spPr/>
      <dgm:t>
        <a:bodyPr/>
        <a:lstStyle/>
        <a:p>
          <a:endParaRPr lang="tr-TR" sz="2400"/>
        </a:p>
      </dgm:t>
    </dgm:pt>
    <dgm:pt modelId="{E6D48844-00D0-4610-9B6D-488A4242AC10}">
      <dgm:prSet custT="1"/>
      <dgm:spPr/>
      <dgm:t>
        <a:bodyPr/>
        <a:lstStyle/>
        <a:p>
          <a:r>
            <a:rPr lang="tr-TR" sz="2000" dirty="0" smtClean="0">
              <a:latin typeface="Times New Roman" pitchFamily="18" charset="0"/>
              <a:cs typeface="Times New Roman" pitchFamily="18" charset="0"/>
            </a:rPr>
            <a:t>1</a:t>
          </a:r>
          <a:endParaRPr lang="tr-TR" sz="2000" dirty="0">
            <a:latin typeface="Times New Roman" pitchFamily="18" charset="0"/>
            <a:cs typeface="Times New Roman" pitchFamily="18" charset="0"/>
          </a:endParaRPr>
        </a:p>
      </dgm:t>
    </dgm:pt>
    <dgm:pt modelId="{CCCE3DB6-1D79-4B90-8428-E85779262C33}" type="parTrans" cxnId="{FD212998-89A6-40BC-B292-EBBE2665C251}">
      <dgm:prSet/>
      <dgm:spPr/>
      <dgm:t>
        <a:bodyPr/>
        <a:lstStyle/>
        <a:p>
          <a:endParaRPr lang="tr-TR" sz="2400"/>
        </a:p>
      </dgm:t>
    </dgm:pt>
    <dgm:pt modelId="{EE19BD45-ADC2-43F1-813B-6FAC7E479536}" type="sibTrans" cxnId="{FD212998-89A6-40BC-B292-EBBE2665C251}">
      <dgm:prSet/>
      <dgm:spPr/>
      <dgm:t>
        <a:bodyPr/>
        <a:lstStyle/>
        <a:p>
          <a:endParaRPr lang="tr-TR" sz="2400"/>
        </a:p>
      </dgm:t>
    </dgm:pt>
    <dgm:pt modelId="{4D40E159-97BA-436B-B648-2EE6C51AC0A4}">
      <dgm:prSet custT="1"/>
      <dgm:spPr/>
      <dgm:t>
        <a:bodyPr/>
        <a:lstStyle/>
        <a:p>
          <a:r>
            <a:rPr lang="tr-TR" sz="2000" dirty="0" smtClean="0">
              <a:latin typeface="Times New Roman" pitchFamily="18" charset="0"/>
              <a:cs typeface="Times New Roman" pitchFamily="18" charset="0"/>
            </a:rPr>
            <a:t>1</a:t>
          </a:r>
          <a:endParaRPr lang="tr-TR" sz="2000" dirty="0">
            <a:latin typeface="Times New Roman" pitchFamily="18" charset="0"/>
            <a:cs typeface="Times New Roman" pitchFamily="18" charset="0"/>
          </a:endParaRPr>
        </a:p>
      </dgm:t>
    </dgm:pt>
    <dgm:pt modelId="{44B847BB-D488-48A2-9CE9-D5BBFFF113D0}" type="parTrans" cxnId="{1ECA9FB8-E915-4563-ACDB-490E887CF61A}">
      <dgm:prSet/>
      <dgm:spPr/>
      <dgm:t>
        <a:bodyPr/>
        <a:lstStyle/>
        <a:p>
          <a:endParaRPr lang="tr-TR" sz="2400"/>
        </a:p>
      </dgm:t>
    </dgm:pt>
    <dgm:pt modelId="{C2149F29-8F0C-4B60-A8E8-A2411C6DE70F}" type="sibTrans" cxnId="{1ECA9FB8-E915-4563-ACDB-490E887CF61A}">
      <dgm:prSet/>
      <dgm:spPr/>
      <dgm:t>
        <a:bodyPr/>
        <a:lstStyle/>
        <a:p>
          <a:endParaRPr lang="tr-TR" sz="2400"/>
        </a:p>
      </dgm:t>
    </dgm:pt>
    <dgm:pt modelId="{67641B18-F774-4A8C-B532-03D55F880776}">
      <dgm:prSet custT="1"/>
      <dgm:spPr/>
      <dgm:t>
        <a:bodyPr/>
        <a:lstStyle/>
        <a:p>
          <a:r>
            <a:rPr lang="tr-TR" sz="2000" dirty="0" smtClean="0">
              <a:latin typeface="Times New Roman" pitchFamily="18" charset="0"/>
              <a:cs typeface="Times New Roman" pitchFamily="18" charset="0"/>
            </a:rPr>
            <a:t>1</a:t>
          </a:r>
          <a:endParaRPr lang="tr-TR" sz="2000" dirty="0">
            <a:latin typeface="Times New Roman" pitchFamily="18" charset="0"/>
            <a:cs typeface="Times New Roman" pitchFamily="18" charset="0"/>
          </a:endParaRPr>
        </a:p>
      </dgm:t>
    </dgm:pt>
    <dgm:pt modelId="{38F7E10A-B2EF-455C-A95B-5146BE58A6A4}" type="parTrans" cxnId="{2DD6F6F7-2DBB-448C-B0DB-3D1335BC5171}">
      <dgm:prSet/>
      <dgm:spPr/>
      <dgm:t>
        <a:bodyPr/>
        <a:lstStyle/>
        <a:p>
          <a:endParaRPr lang="tr-TR" sz="2400"/>
        </a:p>
      </dgm:t>
    </dgm:pt>
    <dgm:pt modelId="{B46F6C98-93E1-4EE9-B183-49BE587C2EFE}" type="sibTrans" cxnId="{2DD6F6F7-2DBB-448C-B0DB-3D1335BC5171}">
      <dgm:prSet/>
      <dgm:spPr/>
      <dgm:t>
        <a:bodyPr/>
        <a:lstStyle/>
        <a:p>
          <a:endParaRPr lang="tr-TR" sz="2400"/>
        </a:p>
      </dgm:t>
    </dgm:pt>
    <dgm:pt modelId="{E96DF1EF-00EF-40D3-AE42-48428BA15F7F}" type="pres">
      <dgm:prSet presAssocID="{D83D176A-7A08-46F6-918B-F563E740FC33}" presName="Name0" presStyleCnt="0">
        <dgm:presLayoutVars>
          <dgm:dir/>
          <dgm:animLvl val="lvl"/>
          <dgm:resizeHandles val="exact"/>
        </dgm:presLayoutVars>
      </dgm:prSet>
      <dgm:spPr/>
      <dgm:t>
        <a:bodyPr/>
        <a:lstStyle/>
        <a:p>
          <a:endParaRPr lang="tr-TR"/>
        </a:p>
      </dgm:t>
    </dgm:pt>
    <dgm:pt modelId="{D114500D-B4B0-4CE8-84B0-83CBE7BAE9EC}" type="pres">
      <dgm:prSet presAssocID="{D317FE89-2826-4931-A9DE-198B01C7AFFA}" presName="linNode" presStyleCnt="0"/>
      <dgm:spPr/>
      <dgm:t>
        <a:bodyPr/>
        <a:lstStyle/>
        <a:p>
          <a:endParaRPr lang="tr-TR"/>
        </a:p>
      </dgm:t>
    </dgm:pt>
    <dgm:pt modelId="{8F35A476-852B-42CF-A4BA-90562E31CBE3}" type="pres">
      <dgm:prSet presAssocID="{D317FE89-2826-4931-A9DE-198B01C7AFFA}" presName="parentText" presStyleLbl="node1" presStyleIdx="0" presStyleCnt="6" custScaleX="138426">
        <dgm:presLayoutVars>
          <dgm:chMax val="1"/>
          <dgm:bulletEnabled val="1"/>
        </dgm:presLayoutVars>
      </dgm:prSet>
      <dgm:spPr/>
      <dgm:t>
        <a:bodyPr/>
        <a:lstStyle/>
        <a:p>
          <a:endParaRPr lang="tr-TR"/>
        </a:p>
      </dgm:t>
    </dgm:pt>
    <dgm:pt modelId="{217CE21C-1848-4C91-9FE6-6997EB6490A8}" type="pres">
      <dgm:prSet presAssocID="{D317FE89-2826-4931-A9DE-198B01C7AFFA}" presName="descendantText" presStyleLbl="alignAccFollowNode1" presStyleIdx="0" presStyleCnt="6">
        <dgm:presLayoutVars>
          <dgm:bulletEnabled val="1"/>
        </dgm:presLayoutVars>
      </dgm:prSet>
      <dgm:spPr/>
      <dgm:t>
        <a:bodyPr/>
        <a:lstStyle/>
        <a:p>
          <a:endParaRPr lang="tr-TR"/>
        </a:p>
      </dgm:t>
    </dgm:pt>
    <dgm:pt modelId="{93DE2627-0C45-4DCF-B060-F4ABF221B0E2}" type="pres">
      <dgm:prSet presAssocID="{738D68C1-3603-4E19-91C9-6997C05E0749}" presName="sp" presStyleCnt="0"/>
      <dgm:spPr/>
      <dgm:t>
        <a:bodyPr/>
        <a:lstStyle/>
        <a:p>
          <a:endParaRPr lang="tr-TR"/>
        </a:p>
      </dgm:t>
    </dgm:pt>
    <dgm:pt modelId="{34AF5A04-F3E9-497A-A78E-2D37CE74D7ED}" type="pres">
      <dgm:prSet presAssocID="{64A04732-289F-43FB-B885-48F801198280}" presName="linNode" presStyleCnt="0"/>
      <dgm:spPr/>
      <dgm:t>
        <a:bodyPr/>
        <a:lstStyle/>
        <a:p>
          <a:endParaRPr lang="tr-TR"/>
        </a:p>
      </dgm:t>
    </dgm:pt>
    <dgm:pt modelId="{F18B5A0B-35D9-4609-BDD1-F991230C2792}" type="pres">
      <dgm:prSet presAssocID="{64A04732-289F-43FB-B885-48F801198280}" presName="parentText" presStyleLbl="node1" presStyleIdx="1" presStyleCnt="6" custScaleX="138426">
        <dgm:presLayoutVars>
          <dgm:chMax val="1"/>
          <dgm:bulletEnabled val="1"/>
        </dgm:presLayoutVars>
      </dgm:prSet>
      <dgm:spPr/>
      <dgm:t>
        <a:bodyPr/>
        <a:lstStyle/>
        <a:p>
          <a:endParaRPr lang="tr-TR"/>
        </a:p>
      </dgm:t>
    </dgm:pt>
    <dgm:pt modelId="{98234026-A134-481D-B9A9-75BC3BBA368F}" type="pres">
      <dgm:prSet presAssocID="{64A04732-289F-43FB-B885-48F801198280}" presName="descendantText" presStyleLbl="alignAccFollowNode1" presStyleIdx="1" presStyleCnt="6">
        <dgm:presLayoutVars>
          <dgm:bulletEnabled val="1"/>
        </dgm:presLayoutVars>
      </dgm:prSet>
      <dgm:spPr/>
      <dgm:t>
        <a:bodyPr/>
        <a:lstStyle/>
        <a:p>
          <a:endParaRPr lang="tr-TR"/>
        </a:p>
      </dgm:t>
    </dgm:pt>
    <dgm:pt modelId="{78AAD378-3EAB-460A-BC02-9F1AC3892ECB}" type="pres">
      <dgm:prSet presAssocID="{F8FE80C1-31AA-4663-BFEC-94E4FF349FD6}" presName="sp" presStyleCnt="0"/>
      <dgm:spPr/>
      <dgm:t>
        <a:bodyPr/>
        <a:lstStyle/>
        <a:p>
          <a:endParaRPr lang="tr-TR"/>
        </a:p>
      </dgm:t>
    </dgm:pt>
    <dgm:pt modelId="{20CFE4D3-60F9-44A0-A028-8E3D6DF8F36C}" type="pres">
      <dgm:prSet presAssocID="{C557C5E3-A598-409A-B94B-E1B020A4C30C}" presName="linNode" presStyleCnt="0"/>
      <dgm:spPr/>
      <dgm:t>
        <a:bodyPr/>
        <a:lstStyle/>
        <a:p>
          <a:endParaRPr lang="tr-TR"/>
        </a:p>
      </dgm:t>
    </dgm:pt>
    <dgm:pt modelId="{D3717ACF-D833-46B5-BF2B-D445F325CC48}" type="pres">
      <dgm:prSet presAssocID="{C557C5E3-A598-409A-B94B-E1B020A4C30C}" presName="parentText" presStyleLbl="node1" presStyleIdx="2" presStyleCnt="6" custScaleX="138426">
        <dgm:presLayoutVars>
          <dgm:chMax val="1"/>
          <dgm:bulletEnabled val="1"/>
        </dgm:presLayoutVars>
      </dgm:prSet>
      <dgm:spPr/>
      <dgm:t>
        <a:bodyPr/>
        <a:lstStyle/>
        <a:p>
          <a:endParaRPr lang="tr-TR"/>
        </a:p>
      </dgm:t>
    </dgm:pt>
    <dgm:pt modelId="{9A32428F-E828-4F95-942F-5AC47F5B801D}" type="pres">
      <dgm:prSet presAssocID="{C557C5E3-A598-409A-B94B-E1B020A4C30C}" presName="descendantText" presStyleLbl="alignAccFollowNode1" presStyleIdx="2" presStyleCnt="6">
        <dgm:presLayoutVars>
          <dgm:bulletEnabled val="1"/>
        </dgm:presLayoutVars>
      </dgm:prSet>
      <dgm:spPr/>
      <dgm:t>
        <a:bodyPr/>
        <a:lstStyle/>
        <a:p>
          <a:endParaRPr lang="tr-TR"/>
        </a:p>
      </dgm:t>
    </dgm:pt>
    <dgm:pt modelId="{10F87F44-97CD-4DB7-B64B-8E99E643DFC6}" type="pres">
      <dgm:prSet presAssocID="{3BD33E1A-2892-4D3C-A5BE-A821BB4BC927}" presName="sp" presStyleCnt="0"/>
      <dgm:spPr/>
      <dgm:t>
        <a:bodyPr/>
        <a:lstStyle/>
        <a:p>
          <a:endParaRPr lang="tr-TR"/>
        </a:p>
      </dgm:t>
    </dgm:pt>
    <dgm:pt modelId="{C3E1E37D-B315-4394-B2CC-48708FC8FE69}" type="pres">
      <dgm:prSet presAssocID="{F97B26A7-1590-4116-9EB7-B83F6A48D136}" presName="linNode" presStyleCnt="0"/>
      <dgm:spPr/>
      <dgm:t>
        <a:bodyPr/>
        <a:lstStyle/>
        <a:p>
          <a:endParaRPr lang="tr-TR"/>
        </a:p>
      </dgm:t>
    </dgm:pt>
    <dgm:pt modelId="{38D85BF0-73A0-4ACD-8466-E2D58E37609B}" type="pres">
      <dgm:prSet presAssocID="{F97B26A7-1590-4116-9EB7-B83F6A48D136}" presName="parentText" presStyleLbl="node1" presStyleIdx="3" presStyleCnt="6" custScaleX="138970">
        <dgm:presLayoutVars>
          <dgm:chMax val="1"/>
          <dgm:bulletEnabled val="1"/>
        </dgm:presLayoutVars>
      </dgm:prSet>
      <dgm:spPr/>
      <dgm:t>
        <a:bodyPr/>
        <a:lstStyle/>
        <a:p>
          <a:endParaRPr lang="tr-TR"/>
        </a:p>
      </dgm:t>
    </dgm:pt>
    <dgm:pt modelId="{7CFDB5D1-585C-4BF7-B196-4F8C05E2B989}" type="pres">
      <dgm:prSet presAssocID="{F97B26A7-1590-4116-9EB7-B83F6A48D136}" presName="descendantText" presStyleLbl="alignAccFollowNode1" presStyleIdx="3" presStyleCnt="6">
        <dgm:presLayoutVars>
          <dgm:bulletEnabled val="1"/>
        </dgm:presLayoutVars>
      </dgm:prSet>
      <dgm:spPr/>
      <dgm:t>
        <a:bodyPr/>
        <a:lstStyle/>
        <a:p>
          <a:endParaRPr lang="tr-TR"/>
        </a:p>
      </dgm:t>
    </dgm:pt>
    <dgm:pt modelId="{55023522-6372-4AD4-8DBE-00E2B3960598}" type="pres">
      <dgm:prSet presAssocID="{06660544-7F46-4D72-B7AC-7A61D20383D7}" presName="sp" presStyleCnt="0"/>
      <dgm:spPr/>
      <dgm:t>
        <a:bodyPr/>
        <a:lstStyle/>
        <a:p>
          <a:endParaRPr lang="tr-TR"/>
        </a:p>
      </dgm:t>
    </dgm:pt>
    <dgm:pt modelId="{F4C13734-8478-4A76-BD9A-5A33AE254AE3}" type="pres">
      <dgm:prSet presAssocID="{469191E2-C75A-4D7D-983C-4193327B1B5D}" presName="linNode" presStyleCnt="0"/>
      <dgm:spPr/>
      <dgm:t>
        <a:bodyPr/>
        <a:lstStyle/>
        <a:p>
          <a:endParaRPr lang="tr-TR"/>
        </a:p>
      </dgm:t>
    </dgm:pt>
    <dgm:pt modelId="{04F871DF-4C69-4849-ABDC-E51240C5AC14}" type="pres">
      <dgm:prSet presAssocID="{469191E2-C75A-4D7D-983C-4193327B1B5D}" presName="parentText" presStyleLbl="node1" presStyleIdx="4" presStyleCnt="6" custScaleX="138970">
        <dgm:presLayoutVars>
          <dgm:chMax val="1"/>
          <dgm:bulletEnabled val="1"/>
        </dgm:presLayoutVars>
      </dgm:prSet>
      <dgm:spPr/>
      <dgm:t>
        <a:bodyPr/>
        <a:lstStyle/>
        <a:p>
          <a:endParaRPr lang="tr-TR"/>
        </a:p>
      </dgm:t>
    </dgm:pt>
    <dgm:pt modelId="{48F79F75-6F4C-4F9A-AF68-EAACC1F18218}" type="pres">
      <dgm:prSet presAssocID="{469191E2-C75A-4D7D-983C-4193327B1B5D}" presName="descendantText" presStyleLbl="alignAccFollowNode1" presStyleIdx="4" presStyleCnt="6">
        <dgm:presLayoutVars>
          <dgm:bulletEnabled val="1"/>
        </dgm:presLayoutVars>
      </dgm:prSet>
      <dgm:spPr/>
      <dgm:t>
        <a:bodyPr/>
        <a:lstStyle/>
        <a:p>
          <a:endParaRPr lang="tr-TR"/>
        </a:p>
      </dgm:t>
    </dgm:pt>
    <dgm:pt modelId="{8A450E36-963F-4B13-BC44-843C845076FA}" type="pres">
      <dgm:prSet presAssocID="{4704085B-D427-433A-BD95-506EB1FCFF4E}" presName="sp" presStyleCnt="0"/>
      <dgm:spPr/>
      <dgm:t>
        <a:bodyPr/>
        <a:lstStyle/>
        <a:p>
          <a:endParaRPr lang="tr-TR"/>
        </a:p>
      </dgm:t>
    </dgm:pt>
    <dgm:pt modelId="{7FC2A9F4-5C84-466F-8ACD-39842A6F269C}" type="pres">
      <dgm:prSet presAssocID="{8A150E8F-B7A2-4A31-AF50-04AEE0ED5DB8}" presName="linNode" presStyleCnt="0"/>
      <dgm:spPr/>
      <dgm:t>
        <a:bodyPr/>
        <a:lstStyle/>
        <a:p>
          <a:endParaRPr lang="tr-TR"/>
        </a:p>
      </dgm:t>
    </dgm:pt>
    <dgm:pt modelId="{90C0DDF5-84C5-4047-ABE5-B9AF4A43FAFE}" type="pres">
      <dgm:prSet presAssocID="{8A150E8F-B7A2-4A31-AF50-04AEE0ED5DB8}" presName="parentText" presStyleLbl="node1" presStyleIdx="5" presStyleCnt="6" custScaleX="138970">
        <dgm:presLayoutVars>
          <dgm:chMax val="1"/>
          <dgm:bulletEnabled val="1"/>
        </dgm:presLayoutVars>
      </dgm:prSet>
      <dgm:spPr/>
      <dgm:t>
        <a:bodyPr/>
        <a:lstStyle/>
        <a:p>
          <a:endParaRPr lang="tr-TR"/>
        </a:p>
      </dgm:t>
    </dgm:pt>
    <dgm:pt modelId="{6AC18D32-BE28-46E0-8279-5217F3D348AB}" type="pres">
      <dgm:prSet presAssocID="{8A150E8F-B7A2-4A31-AF50-04AEE0ED5DB8}" presName="descendantText" presStyleLbl="alignAccFollowNode1" presStyleIdx="5" presStyleCnt="6">
        <dgm:presLayoutVars>
          <dgm:bulletEnabled val="1"/>
        </dgm:presLayoutVars>
      </dgm:prSet>
      <dgm:spPr/>
      <dgm:t>
        <a:bodyPr/>
        <a:lstStyle/>
        <a:p>
          <a:endParaRPr lang="tr-TR"/>
        </a:p>
      </dgm:t>
    </dgm:pt>
  </dgm:ptLst>
  <dgm:cxnLst>
    <dgm:cxn modelId="{B23C9B0F-2967-4413-91F8-66438555B09C}" type="presOf" srcId="{E6D48844-00D0-4610-9B6D-488A4242AC10}" destId="{7CFDB5D1-585C-4BF7-B196-4F8C05E2B989}" srcOrd="0" destOrd="0" presId="urn:microsoft.com/office/officeart/2005/8/layout/vList5"/>
    <dgm:cxn modelId="{FD212998-89A6-40BC-B292-EBBE2665C251}" srcId="{F97B26A7-1590-4116-9EB7-B83F6A48D136}" destId="{E6D48844-00D0-4610-9B6D-488A4242AC10}" srcOrd="0" destOrd="0" parTransId="{CCCE3DB6-1D79-4B90-8428-E85779262C33}" sibTransId="{EE19BD45-ADC2-43F1-813B-6FAC7E479536}"/>
    <dgm:cxn modelId="{44407FCE-CD72-40B3-941E-8562610CBBED}" type="presOf" srcId="{C557C5E3-A598-409A-B94B-E1B020A4C30C}" destId="{D3717ACF-D833-46B5-BF2B-D445F325CC48}" srcOrd="0" destOrd="0" presId="urn:microsoft.com/office/officeart/2005/8/layout/vList5"/>
    <dgm:cxn modelId="{C87C0568-3C52-438B-B4FE-925ECF4E2595}" srcId="{D83D176A-7A08-46F6-918B-F563E740FC33}" destId="{469191E2-C75A-4D7D-983C-4193327B1B5D}" srcOrd="4" destOrd="0" parTransId="{355AF71A-C63F-4011-AFE7-720A70C1A4E6}" sibTransId="{4704085B-D427-433A-BD95-506EB1FCFF4E}"/>
    <dgm:cxn modelId="{8DB9755D-5675-45B5-9ABA-6FB073F59B8A}" type="presOf" srcId="{67641B18-F774-4A8C-B532-03D55F880776}" destId="{6AC18D32-BE28-46E0-8279-5217F3D348AB}" srcOrd="0" destOrd="0" presId="urn:microsoft.com/office/officeart/2005/8/layout/vList5"/>
    <dgm:cxn modelId="{F64F6537-465E-443E-97DD-29ADE33C9F76}" type="presOf" srcId="{57EBA0EC-E4F6-4889-A553-2957A1D3DCCC}" destId="{98234026-A134-481D-B9A9-75BC3BBA368F}" srcOrd="0" destOrd="0" presId="urn:microsoft.com/office/officeart/2005/8/layout/vList5"/>
    <dgm:cxn modelId="{E7A1F8B4-2527-479B-9320-077C492FAD93}" type="presOf" srcId="{4D40E159-97BA-436B-B648-2EE6C51AC0A4}" destId="{48F79F75-6F4C-4F9A-AF68-EAACC1F18218}" srcOrd="0" destOrd="0" presId="urn:microsoft.com/office/officeart/2005/8/layout/vList5"/>
    <dgm:cxn modelId="{BBD59791-A15E-4CD0-8E76-FF72A6B3A038}" srcId="{C557C5E3-A598-409A-B94B-E1B020A4C30C}" destId="{A40A5CAC-214D-4F4E-8104-9A607E254791}" srcOrd="0" destOrd="0" parTransId="{94EBDAE4-63FD-480C-8E55-60F1E1429C38}" sibTransId="{E52C737C-873C-4503-BA2C-6041D5028602}"/>
    <dgm:cxn modelId="{2DD6F6F7-2DBB-448C-B0DB-3D1335BC5171}" srcId="{8A150E8F-B7A2-4A31-AF50-04AEE0ED5DB8}" destId="{67641B18-F774-4A8C-B532-03D55F880776}" srcOrd="0" destOrd="0" parTransId="{38F7E10A-B2EF-455C-A95B-5146BE58A6A4}" sibTransId="{B46F6C98-93E1-4EE9-B183-49BE587C2EFE}"/>
    <dgm:cxn modelId="{933F5F8F-B73D-464D-85B4-0B4DC0607BA7}" type="presOf" srcId="{D317FE89-2826-4931-A9DE-198B01C7AFFA}" destId="{8F35A476-852B-42CF-A4BA-90562E31CBE3}" srcOrd="0" destOrd="0" presId="urn:microsoft.com/office/officeart/2005/8/layout/vList5"/>
    <dgm:cxn modelId="{CB453377-ED27-4BA6-B3AD-27B70DB69A57}" srcId="{D83D176A-7A08-46F6-918B-F563E740FC33}" destId="{D317FE89-2826-4931-A9DE-198B01C7AFFA}" srcOrd="0" destOrd="0" parTransId="{F2F842DF-E735-4925-B93B-AC40F7D0870F}" sibTransId="{738D68C1-3603-4E19-91C9-6997C05E0749}"/>
    <dgm:cxn modelId="{C21DE08A-25C3-4180-84D3-D64E1198CB72}" type="presOf" srcId="{8A150E8F-B7A2-4A31-AF50-04AEE0ED5DB8}" destId="{90C0DDF5-84C5-4047-ABE5-B9AF4A43FAFE}" srcOrd="0" destOrd="0" presId="urn:microsoft.com/office/officeart/2005/8/layout/vList5"/>
    <dgm:cxn modelId="{F2CBF1DF-F57C-4628-98B2-809DC3CE0CAC}" srcId="{64A04732-289F-43FB-B885-48F801198280}" destId="{57EBA0EC-E4F6-4889-A553-2957A1D3DCCC}" srcOrd="0" destOrd="0" parTransId="{BE30CCCB-B867-4FA4-8B41-8F45CBA3961A}" sibTransId="{F87822E3-044E-4854-A61A-6E37C8A65702}"/>
    <dgm:cxn modelId="{EB38AE37-E1DE-46C5-B7AC-F085621A59B3}" type="presOf" srcId="{F97B26A7-1590-4116-9EB7-B83F6A48D136}" destId="{38D85BF0-73A0-4ACD-8466-E2D58E37609B}" srcOrd="0" destOrd="0" presId="urn:microsoft.com/office/officeart/2005/8/layout/vList5"/>
    <dgm:cxn modelId="{CB5FFE49-9FBB-4793-8EEB-5C0D1BFFE29F}" srcId="{D83D176A-7A08-46F6-918B-F563E740FC33}" destId="{F97B26A7-1590-4116-9EB7-B83F6A48D136}" srcOrd="3" destOrd="0" parTransId="{8D0692C0-5AA7-4BF0-94A7-CBE6AE54D3C3}" sibTransId="{06660544-7F46-4D72-B7AC-7A61D20383D7}"/>
    <dgm:cxn modelId="{6E269972-E808-477A-966C-A083D8BF6357}" srcId="{D317FE89-2826-4931-A9DE-198B01C7AFFA}" destId="{D8535BB5-98C1-4D6D-A888-93813879249A}" srcOrd="0" destOrd="0" parTransId="{360686C7-F299-44BE-9F55-8C8902DFD8D9}" sibTransId="{9B16B215-D143-427F-9FA9-20C24A14B6B2}"/>
    <dgm:cxn modelId="{F76C7335-3280-4E93-B0B4-CF0B885F1B5B}" type="presOf" srcId="{64A04732-289F-43FB-B885-48F801198280}" destId="{F18B5A0B-35D9-4609-BDD1-F991230C2792}" srcOrd="0" destOrd="0" presId="urn:microsoft.com/office/officeart/2005/8/layout/vList5"/>
    <dgm:cxn modelId="{F58383C6-DDC2-4310-831A-9346F3445CA3}" type="presOf" srcId="{469191E2-C75A-4D7D-983C-4193327B1B5D}" destId="{04F871DF-4C69-4849-ABDC-E51240C5AC14}" srcOrd="0" destOrd="0" presId="urn:microsoft.com/office/officeart/2005/8/layout/vList5"/>
    <dgm:cxn modelId="{0CE14B4C-5365-48EF-B3B1-F739F5E4A259}" type="presOf" srcId="{A40A5CAC-214D-4F4E-8104-9A607E254791}" destId="{9A32428F-E828-4F95-942F-5AC47F5B801D}" srcOrd="0" destOrd="0" presId="urn:microsoft.com/office/officeart/2005/8/layout/vList5"/>
    <dgm:cxn modelId="{4DF54D43-50E7-46BC-8093-6388BB81779F}" type="presOf" srcId="{D83D176A-7A08-46F6-918B-F563E740FC33}" destId="{E96DF1EF-00EF-40D3-AE42-48428BA15F7F}" srcOrd="0" destOrd="0" presId="urn:microsoft.com/office/officeart/2005/8/layout/vList5"/>
    <dgm:cxn modelId="{6D0ADC54-7C2D-44E5-AF34-84EAE296EB14}" srcId="{D83D176A-7A08-46F6-918B-F563E740FC33}" destId="{8A150E8F-B7A2-4A31-AF50-04AEE0ED5DB8}" srcOrd="5" destOrd="0" parTransId="{633F8083-425D-46B0-814F-9DB20D7A8E6A}" sibTransId="{CC1C7770-A5FA-4705-90DD-DEDB0CF69B36}"/>
    <dgm:cxn modelId="{86FD6A6F-B0AD-4279-A359-742C17E47DE3}" type="presOf" srcId="{D8535BB5-98C1-4D6D-A888-93813879249A}" destId="{217CE21C-1848-4C91-9FE6-6997EB6490A8}" srcOrd="0" destOrd="0" presId="urn:microsoft.com/office/officeart/2005/8/layout/vList5"/>
    <dgm:cxn modelId="{1ECA9FB8-E915-4563-ACDB-490E887CF61A}" srcId="{469191E2-C75A-4D7D-983C-4193327B1B5D}" destId="{4D40E159-97BA-436B-B648-2EE6C51AC0A4}" srcOrd="0" destOrd="0" parTransId="{44B847BB-D488-48A2-9CE9-D5BBFFF113D0}" sibTransId="{C2149F29-8F0C-4B60-A8E8-A2411C6DE70F}"/>
    <dgm:cxn modelId="{D2FDA390-DE0A-4E87-B622-0ABA53DDA6AC}" srcId="{D83D176A-7A08-46F6-918B-F563E740FC33}" destId="{64A04732-289F-43FB-B885-48F801198280}" srcOrd="1" destOrd="0" parTransId="{41768418-92C8-4F0F-AC64-386EBA3DA637}" sibTransId="{F8FE80C1-31AA-4663-BFEC-94E4FF349FD6}"/>
    <dgm:cxn modelId="{0CDD9FFC-2FC5-429E-B3A8-73707EF0BAC6}" srcId="{D83D176A-7A08-46F6-918B-F563E740FC33}" destId="{C557C5E3-A598-409A-B94B-E1B020A4C30C}" srcOrd="2" destOrd="0" parTransId="{6CBD5C48-7608-40FE-8C33-CE68EE058B9E}" sibTransId="{3BD33E1A-2892-4D3C-A5BE-A821BB4BC927}"/>
    <dgm:cxn modelId="{C6E96925-2B25-4DBD-9A33-E4EAE4083B58}" type="presParOf" srcId="{E96DF1EF-00EF-40D3-AE42-48428BA15F7F}" destId="{D114500D-B4B0-4CE8-84B0-83CBE7BAE9EC}" srcOrd="0" destOrd="0" presId="urn:microsoft.com/office/officeart/2005/8/layout/vList5"/>
    <dgm:cxn modelId="{970835C2-8758-475E-AEA8-980C96BF9483}" type="presParOf" srcId="{D114500D-B4B0-4CE8-84B0-83CBE7BAE9EC}" destId="{8F35A476-852B-42CF-A4BA-90562E31CBE3}" srcOrd="0" destOrd="0" presId="urn:microsoft.com/office/officeart/2005/8/layout/vList5"/>
    <dgm:cxn modelId="{970C90AC-A549-43C4-B00F-DBC75EA45A70}" type="presParOf" srcId="{D114500D-B4B0-4CE8-84B0-83CBE7BAE9EC}" destId="{217CE21C-1848-4C91-9FE6-6997EB6490A8}" srcOrd="1" destOrd="0" presId="urn:microsoft.com/office/officeart/2005/8/layout/vList5"/>
    <dgm:cxn modelId="{CA86D1A1-8F2F-40CC-9FC1-EE3E2C6BFA0D}" type="presParOf" srcId="{E96DF1EF-00EF-40D3-AE42-48428BA15F7F}" destId="{93DE2627-0C45-4DCF-B060-F4ABF221B0E2}" srcOrd="1" destOrd="0" presId="urn:microsoft.com/office/officeart/2005/8/layout/vList5"/>
    <dgm:cxn modelId="{3B727587-A153-4613-B251-C229C5CF8DF7}" type="presParOf" srcId="{E96DF1EF-00EF-40D3-AE42-48428BA15F7F}" destId="{34AF5A04-F3E9-497A-A78E-2D37CE74D7ED}" srcOrd="2" destOrd="0" presId="urn:microsoft.com/office/officeart/2005/8/layout/vList5"/>
    <dgm:cxn modelId="{4C0824D1-E953-4E11-9929-A0CEF6A2FC33}" type="presParOf" srcId="{34AF5A04-F3E9-497A-A78E-2D37CE74D7ED}" destId="{F18B5A0B-35D9-4609-BDD1-F991230C2792}" srcOrd="0" destOrd="0" presId="urn:microsoft.com/office/officeart/2005/8/layout/vList5"/>
    <dgm:cxn modelId="{6E542949-D5DD-492A-A1CA-BEF8F78219E6}" type="presParOf" srcId="{34AF5A04-F3E9-497A-A78E-2D37CE74D7ED}" destId="{98234026-A134-481D-B9A9-75BC3BBA368F}" srcOrd="1" destOrd="0" presId="urn:microsoft.com/office/officeart/2005/8/layout/vList5"/>
    <dgm:cxn modelId="{1EEB47D2-8F0F-4606-A9BE-5033B37FFE1B}" type="presParOf" srcId="{E96DF1EF-00EF-40D3-AE42-48428BA15F7F}" destId="{78AAD378-3EAB-460A-BC02-9F1AC3892ECB}" srcOrd="3" destOrd="0" presId="urn:microsoft.com/office/officeart/2005/8/layout/vList5"/>
    <dgm:cxn modelId="{4D34EE66-1D64-4E6A-9883-EE635B8628BD}" type="presParOf" srcId="{E96DF1EF-00EF-40D3-AE42-48428BA15F7F}" destId="{20CFE4D3-60F9-44A0-A028-8E3D6DF8F36C}" srcOrd="4" destOrd="0" presId="urn:microsoft.com/office/officeart/2005/8/layout/vList5"/>
    <dgm:cxn modelId="{8A3B87DB-441A-4490-9BAF-312A7BAE4DFE}" type="presParOf" srcId="{20CFE4D3-60F9-44A0-A028-8E3D6DF8F36C}" destId="{D3717ACF-D833-46B5-BF2B-D445F325CC48}" srcOrd="0" destOrd="0" presId="urn:microsoft.com/office/officeart/2005/8/layout/vList5"/>
    <dgm:cxn modelId="{D837DF90-2D3B-4AF2-B225-07FA25FC4052}" type="presParOf" srcId="{20CFE4D3-60F9-44A0-A028-8E3D6DF8F36C}" destId="{9A32428F-E828-4F95-942F-5AC47F5B801D}" srcOrd="1" destOrd="0" presId="urn:microsoft.com/office/officeart/2005/8/layout/vList5"/>
    <dgm:cxn modelId="{4AD143B8-1513-4C06-81D8-DA8B0E69A67A}" type="presParOf" srcId="{E96DF1EF-00EF-40D3-AE42-48428BA15F7F}" destId="{10F87F44-97CD-4DB7-B64B-8E99E643DFC6}" srcOrd="5" destOrd="0" presId="urn:microsoft.com/office/officeart/2005/8/layout/vList5"/>
    <dgm:cxn modelId="{4895F536-D6B2-43BF-BF2C-5B3CAF757DF4}" type="presParOf" srcId="{E96DF1EF-00EF-40D3-AE42-48428BA15F7F}" destId="{C3E1E37D-B315-4394-B2CC-48708FC8FE69}" srcOrd="6" destOrd="0" presId="urn:microsoft.com/office/officeart/2005/8/layout/vList5"/>
    <dgm:cxn modelId="{ECF94D5F-EE99-4BD2-84F6-66AC99709DBF}" type="presParOf" srcId="{C3E1E37D-B315-4394-B2CC-48708FC8FE69}" destId="{38D85BF0-73A0-4ACD-8466-E2D58E37609B}" srcOrd="0" destOrd="0" presId="urn:microsoft.com/office/officeart/2005/8/layout/vList5"/>
    <dgm:cxn modelId="{7DB56C04-9305-4FCD-BD54-D74FADF7C2DD}" type="presParOf" srcId="{C3E1E37D-B315-4394-B2CC-48708FC8FE69}" destId="{7CFDB5D1-585C-4BF7-B196-4F8C05E2B989}" srcOrd="1" destOrd="0" presId="urn:microsoft.com/office/officeart/2005/8/layout/vList5"/>
    <dgm:cxn modelId="{653315F8-E9C6-4469-9443-AD71E1ADB882}" type="presParOf" srcId="{E96DF1EF-00EF-40D3-AE42-48428BA15F7F}" destId="{55023522-6372-4AD4-8DBE-00E2B3960598}" srcOrd="7" destOrd="0" presId="urn:microsoft.com/office/officeart/2005/8/layout/vList5"/>
    <dgm:cxn modelId="{A48AE701-9A6A-417C-B36C-D6D891C5F02A}" type="presParOf" srcId="{E96DF1EF-00EF-40D3-AE42-48428BA15F7F}" destId="{F4C13734-8478-4A76-BD9A-5A33AE254AE3}" srcOrd="8" destOrd="0" presId="urn:microsoft.com/office/officeart/2005/8/layout/vList5"/>
    <dgm:cxn modelId="{81D17252-F73F-4907-A944-0069E2E19199}" type="presParOf" srcId="{F4C13734-8478-4A76-BD9A-5A33AE254AE3}" destId="{04F871DF-4C69-4849-ABDC-E51240C5AC14}" srcOrd="0" destOrd="0" presId="urn:microsoft.com/office/officeart/2005/8/layout/vList5"/>
    <dgm:cxn modelId="{73CD9A9E-2EEB-4664-85D7-51FF893471FC}" type="presParOf" srcId="{F4C13734-8478-4A76-BD9A-5A33AE254AE3}" destId="{48F79F75-6F4C-4F9A-AF68-EAACC1F18218}" srcOrd="1" destOrd="0" presId="urn:microsoft.com/office/officeart/2005/8/layout/vList5"/>
    <dgm:cxn modelId="{D2328687-D1CA-4CD2-9FAE-25F2DA90631E}" type="presParOf" srcId="{E96DF1EF-00EF-40D3-AE42-48428BA15F7F}" destId="{8A450E36-963F-4B13-BC44-843C845076FA}" srcOrd="9" destOrd="0" presId="urn:microsoft.com/office/officeart/2005/8/layout/vList5"/>
    <dgm:cxn modelId="{C4F82A23-A628-4D14-8665-14D3087470F5}" type="presParOf" srcId="{E96DF1EF-00EF-40D3-AE42-48428BA15F7F}" destId="{7FC2A9F4-5C84-466F-8ACD-39842A6F269C}" srcOrd="10" destOrd="0" presId="urn:microsoft.com/office/officeart/2005/8/layout/vList5"/>
    <dgm:cxn modelId="{DDBCDC2B-63E6-4604-8F1D-B10291975072}" type="presParOf" srcId="{7FC2A9F4-5C84-466F-8ACD-39842A6F269C}" destId="{90C0DDF5-84C5-4047-ABE5-B9AF4A43FAFE}" srcOrd="0" destOrd="0" presId="urn:microsoft.com/office/officeart/2005/8/layout/vList5"/>
    <dgm:cxn modelId="{07A1974D-7F50-4EC8-8725-EA0BA4B87788}" type="presParOf" srcId="{7FC2A9F4-5C84-466F-8ACD-39842A6F269C}" destId="{6AC18D32-BE28-46E0-8279-5217F3D348A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9F265F-4A2B-4687-8377-3DDF775E25A4}"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tr-TR"/>
        </a:p>
      </dgm:t>
    </dgm:pt>
    <dgm:pt modelId="{584FD5ED-CA14-457D-B40B-3099ED94F4EF}">
      <dgm:prSet phldrT="[Metin]"/>
      <dgm:spPr/>
      <dgm:t>
        <a:bodyPr/>
        <a:lstStyle/>
        <a:p>
          <a:r>
            <a:rPr lang="tr-TR" dirty="0" smtClean="0">
              <a:latin typeface="Times New Roman" pitchFamily="18" charset="0"/>
              <a:cs typeface="Times New Roman" pitchFamily="18" charset="0"/>
            </a:rPr>
            <a:t>1</a:t>
          </a:r>
          <a:endParaRPr lang="tr-TR" dirty="0">
            <a:latin typeface="Times New Roman" pitchFamily="18" charset="0"/>
            <a:cs typeface="Times New Roman" pitchFamily="18" charset="0"/>
          </a:endParaRPr>
        </a:p>
      </dgm:t>
    </dgm:pt>
    <dgm:pt modelId="{457C6066-8191-4415-956F-EFD979FFB8D2}" type="parTrans" cxnId="{EA0E77C8-5A61-4366-9C50-97F677ACF099}">
      <dgm:prSet/>
      <dgm:spPr/>
      <dgm:t>
        <a:bodyPr/>
        <a:lstStyle/>
        <a:p>
          <a:endParaRPr lang="tr-TR"/>
        </a:p>
      </dgm:t>
    </dgm:pt>
    <dgm:pt modelId="{38A2F79F-0393-459A-BDE2-18BA558830CF}" type="sibTrans" cxnId="{EA0E77C8-5A61-4366-9C50-97F677ACF099}">
      <dgm:prSet/>
      <dgm:spPr/>
      <dgm:t>
        <a:bodyPr/>
        <a:lstStyle/>
        <a:p>
          <a:endParaRPr lang="tr-TR"/>
        </a:p>
      </dgm:t>
    </dgm:pt>
    <dgm:pt modelId="{2E4E4DB1-65E7-4DF2-8663-385E1A68B67A}">
      <dgm:prSet phldrT="[Metin]"/>
      <dgm:spPr/>
      <dgm:t>
        <a:bodyPr/>
        <a:lstStyle/>
        <a:p>
          <a:r>
            <a:rPr lang="tr-TR" dirty="0" smtClean="0">
              <a:latin typeface="Times New Roman" pitchFamily="18" charset="0"/>
              <a:cs typeface="Times New Roman" pitchFamily="18" charset="0"/>
            </a:rPr>
            <a:t>MERKEZİ SINAV VE MERKEZİ YERLEŞTİRME</a:t>
          </a:r>
          <a:endParaRPr lang="tr-TR" dirty="0">
            <a:latin typeface="Times New Roman" pitchFamily="18" charset="0"/>
            <a:cs typeface="Times New Roman" pitchFamily="18" charset="0"/>
          </a:endParaRPr>
        </a:p>
      </dgm:t>
    </dgm:pt>
    <dgm:pt modelId="{76C617A9-D1EB-4722-B3E6-AD0A4BB8B425}" type="parTrans" cxnId="{014A5579-8866-46BD-A2B0-8306ADD1C278}">
      <dgm:prSet/>
      <dgm:spPr/>
      <dgm:t>
        <a:bodyPr/>
        <a:lstStyle/>
        <a:p>
          <a:endParaRPr lang="tr-TR"/>
        </a:p>
      </dgm:t>
    </dgm:pt>
    <dgm:pt modelId="{5BE24A6B-2345-4083-884C-EF3E82CA1C08}" type="sibTrans" cxnId="{014A5579-8866-46BD-A2B0-8306ADD1C278}">
      <dgm:prSet/>
      <dgm:spPr/>
      <dgm:t>
        <a:bodyPr/>
        <a:lstStyle/>
        <a:p>
          <a:endParaRPr lang="tr-TR"/>
        </a:p>
      </dgm:t>
    </dgm:pt>
    <dgm:pt modelId="{1486E947-19AD-4777-800C-7572B3790AFA}">
      <dgm:prSet phldrT="[Metin]"/>
      <dgm:spPr/>
      <dgm:t>
        <a:bodyPr/>
        <a:lstStyle/>
        <a:p>
          <a:r>
            <a:rPr lang="tr-TR" dirty="0" smtClean="0">
              <a:latin typeface="Times New Roman" pitchFamily="18" charset="0"/>
              <a:cs typeface="Times New Roman" pitchFamily="18" charset="0"/>
            </a:rPr>
            <a:t>SINAVLA</a:t>
          </a:r>
          <a:endParaRPr lang="tr-TR" dirty="0">
            <a:latin typeface="Times New Roman" pitchFamily="18" charset="0"/>
            <a:cs typeface="Times New Roman" pitchFamily="18" charset="0"/>
          </a:endParaRPr>
        </a:p>
      </dgm:t>
    </dgm:pt>
    <dgm:pt modelId="{4074C93F-12C4-4357-B6A5-16A21FB9B5CE}" type="parTrans" cxnId="{16FEF6E2-9E33-40B5-AF79-8B5BC8B74CF4}">
      <dgm:prSet/>
      <dgm:spPr/>
      <dgm:t>
        <a:bodyPr/>
        <a:lstStyle/>
        <a:p>
          <a:endParaRPr lang="tr-TR"/>
        </a:p>
      </dgm:t>
    </dgm:pt>
    <dgm:pt modelId="{8C0E38AD-D4E3-4133-88E6-171B26D3DEF7}" type="sibTrans" cxnId="{16FEF6E2-9E33-40B5-AF79-8B5BC8B74CF4}">
      <dgm:prSet/>
      <dgm:spPr/>
      <dgm:t>
        <a:bodyPr/>
        <a:lstStyle/>
        <a:p>
          <a:endParaRPr lang="tr-TR"/>
        </a:p>
      </dgm:t>
    </dgm:pt>
    <dgm:pt modelId="{7F1AAF98-93F7-4424-9A45-74A6924F9924}">
      <dgm:prSet phldrT="[Metin]"/>
      <dgm:spPr/>
      <dgm:t>
        <a:bodyPr/>
        <a:lstStyle/>
        <a:p>
          <a:r>
            <a:rPr lang="tr-TR" dirty="0" smtClean="0">
              <a:latin typeface="Times New Roman" pitchFamily="18" charset="0"/>
              <a:cs typeface="Times New Roman" pitchFamily="18" charset="0"/>
            </a:rPr>
            <a:t>2</a:t>
          </a:r>
          <a:endParaRPr lang="tr-TR" dirty="0">
            <a:latin typeface="Times New Roman" pitchFamily="18" charset="0"/>
            <a:cs typeface="Times New Roman" pitchFamily="18" charset="0"/>
          </a:endParaRPr>
        </a:p>
      </dgm:t>
    </dgm:pt>
    <dgm:pt modelId="{D20F3631-BB6A-43B6-B304-47E6C1BEDBC8}" type="parTrans" cxnId="{2325A57F-47D5-4203-8288-68EC3C8C6172}">
      <dgm:prSet/>
      <dgm:spPr/>
      <dgm:t>
        <a:bodyPr/>
        <a:lstStyle/>
        <a:p>
          <a:endParaRPr lang="tr-TR"/>
        </a:p>
      </dgm:t>
    </dgm:pt>
    <dgm:pt modelId="{706CD972-F3C7-4240-8808-0BBEEF1FE65C}" type="sibTrans" cxnId="{2325A57F-47D5-4203-8288-68EC3C8C6172}">
      <dgm:prSet/>
      <dgm:spPr/>
      <dgm:t>
        <a:bodyPr/>
        <a:lstStyle/>
        <a:p>
          <a:endParaRPr lang="tr-TR"/>
        </a:p>
      </dgm:t>
    </dgm:pt>
    <dgm:pt modelId="{E93E9080-BEB2-4029-A14B-E999D50A7F0F}">
      <dgm:prSet phldrT="[Metin]"/>
      <dgm:spPr/>
      <dgm:t>
        <a:bodyPr/>
        <a:lstStyle/>
        <a:p>
          <a:r>
            <a:rPr lang="tr-TR" dirty="0" smtClean="0">
              <a:latin typeface="Times New Roman" pitchFamily="18" charset="0"/>
              <a:cs typeface="Times New Roman" pitchFamily="18" charset="0"/>
            </a:rPr>
            <a:t>EĞİTİM BÖLGESİ VE MAHALLİ YERLEŞTİRME</a:t>
          </a:r>
        </a:p>
        <a:p>
          <a:r>
            <a:rPr lang="tr-TR" dirty="0" smtClean="0">
              <a:latin typeface="Times New Roman" pitchFamily="18" charset="0"/>
              <a:cs typeface="Times New Roman" pitchFamily="18" charset="0"/>
            </a:rPr>
            <a:t>(Kayıt Alanları)</a:t>
          </a:r>
          <a:endParaRPr lang="tr-TR" dirty="0">
            <a:latin typeface="Times New Roman" pitchFamily="18" charset="0"/>
            <a:cs typeface="Times New Roman" pitchFamily="18" charset="0"/>
          </a:endParaRPr>
        </a:p>
      </dgm:t>
    </dgm:pt>
    <dgm:pt modelId="{5E53B3C3-12EA-4CAF-B479-11E0342196B5}" type="parTrans" cxnId="{AC80B372-22BA-455C-9D36-F386E809F0E6}">
      <dgm:prSet/>
      <dgm:spPr/>
      <dgm:t>
        <a:bodyPr/>
        <a:lstStyle/>
        <a:p>
          <a:endParaRPr lang="tr-TR"/>
        </a:p>
      </dgm:t>
    </dgm:pt>
    <dgm:pt modelId="{1E6F541F-520E-43A6-ACBF-71179043E831}" type="sibTrans" cxnId="{AC80B372-22BA-455C-9D36-F386E809F0E6}">
      <dgm:prSet/>
      <dgm:spPr/>
      <dgm:t>
        <a:bodyPr/>
        <a:lstStyle/>
        <a:p>
          <a:endParaRPr lang="tr-TR"/>
        </a:p>
      </dgm:t>
    </dgm:pt>
    <dgm:pt modelId="{D6BC2DC6-A5A2-492A-864C-6F9763C0548C}">
      <dgm:prSet phldrT="[Metin]"/>
      <dgm:spPr/>
      <dgm:t>
        <a:bodyPr/>
        <a:lstStyle/>
        <a:p>
          <a:r>
            <a:rPr lang="tr-TR" dirty="0" smtClean="0">
              <a:latin typeface="Times New Roman" pitchFamily="18" charset="0"/>
              <a:cs typeface="Times New Roman" pitchFamily="18" charset="0"/>
            </a:rPr>
            <a:t>SINAVSIZ</a:t>
          </a:r>
          <a:endParaRPr lang="tr-TR" dirty="0">
            <a:latin typeface="Times New Roman" pitchFamily="18" charset="0"/>
            <a:cs typeface="Times New Roman" pitchFamily="18" charset="0"/>
          </a:endParaRPr>
        </a:p>
      </dgm:t>
    </dgm:pt>
    <dgm:pt modelId="{39EA176E-FDEE-4E37-986F-B9954160138E}" type="parTrans" cxnId="{CA186D1E-2D35-4E24-904E-37E911C48750}">
      <dgm:prSet/>
      <dgm:spPr/>
      <dgm:t>
        <a:bodyPr/>
        <a:lstStyle/>
        <a:p>
          <a:endParaRPr lang="tr-TR"/>
        </a:p>
      </dgm:t>
    </dgm:pt>
    <dgm:pt modelId="{AC96AACE-2BB3-41AD-A34D-76A60C8B1371}" type="sibTrans" cxnId="{CA186D1E-2D35-4E24-904E-37E911C48750}">
      <dgm:prSet/>
      <dgm:spPr/>
      <dgm:t>
        <a:bodyPr/>
        <a:lstStyle/>
        <a:p>
          <a:endParaRPr lang="tr-TR"/>
        </a:p>
      </dgm:t>
    </dgm:pt>
    <dgm:pt modelId="{97C2E1A6-3B52-43F5-B743-D0B2718E3993}" type="pres">
      <dgm:prSet presAssocID="{AE9F265F-4A2B-4687-8377-3DDF775E25A4}" presName="list" presStyleCnt="0">
        <dgm:presLayoutVars>
          <dgm:dir/>
          <dgm:animLvl val="lvl"/>
        </dgm:presLayoutVars>
      </dgm:prSet>
      <dgm:spPr/>
      <dgm:t>
        <a:bodyPr/>
        <a:lstStyle/>
        <a:p>
          <a:endParaRPr lang="tr-TR"/>
        </a:p>
      </dgm:t>
    </dgm:pt>
    <dgm:pt modelId="{8108C394-8F44-4055-9AAE-4E3ECC7EC5FB}" type="pres">
      <dgm:prSet presAssocID="{584FD5ED-CA14-457D-B40B-3099ED94F4EF}" presName="posSpace" presStyleCnt="0"/>
      <dgm:spPr/>
      <dgm:t>
        <a:bodyPr/>
        <a:lstStyle/>
        <a:p>
          <a:endParaRPr lang="tr-TR"/>
        </a:p>
      </dgm:t>
    </dgm:pt>
    <dgm:pt modelId="{08518750-411F-4610-81E2-FD96473393A8}" type="pres">
      <dgm:prSet presAssocID="{584FD5ED-CA14-457D-B40B-3099ED94F4EF}" presName="vertFlow" presStyleCnt="0"/>
      <dgm:spPr/>
      <dgm:t>
        <a:bodyPr/>
        <a:lstStyle/>
        <a:p>
          <a:endParaRPr lang="tr-TR"/>
        </a:p>
      </dgm:t>
    </dgm:pt>
    <dgm:pt modelId="{B130396E-0AD3-4097-A4F1-F521E2404320}" type="pres">
      <dgm:prSet presAssocID="{584FD5ED-CA14-457D-B40B-3099ED94F4EF}" presName="topSpace" presStyleCnt="0"/>
      <dgm:spPr/>
      <dgm:t>
        <a:bodyPr/>
        <a:lstStyle/>
        <a:p>
          <a:endParaRPr lang="tr-TR"/>
        </a:p>
      </dgm:t>
    </dgm:pt>
    <dgm:pt modelId="{69B8945B-24DA-4A5C-8E80-F0F1D0B63F34}" type="pres">
      <dgm:prSet presAssocID="{584FD5ED-CA14-457D-B40B-3099ED94F4EF}" presName="firstComp" presStyleCnt="0"/>
      <dgm:spPr/>
      <dgm:t>
        <a:bodyPr/>
        <a:lstStyle/>
        <a:p>
          <a:endParaRPr lang="tr-TR"/>
        </a:p>
      </dgm:t>
    </dgm:pt>
    <dgm:pt modelId="{F026E122-DF88-4E42-B128-4C7C600DCCA2}" type="pres">
      <dgm:prSet presAssocID="{584FD5ED-CA14-457D-B40B-3099ED94F4EF}" presName="firstChild" presStyleLbl="bgAccFollowNode1" presStyleIdx="0" presStyleCnt="4"/>
      <dgm:spPr/>
      <dgm:t>
        <a:bodyPr/>
        <a:lstStyle/>
        <a:p>
          <a:endParaRPr lang="tr-TR"/>
        </a:p>
      </dgm:t>
    </dgm:pt>
    <dgm:pt modelId="{6F501502-1BBC-4AAA-8B7C-D0649B76077B}" type="pres">
      <dgm:prSet presAssocID="{584FD5ED-CA14-457D-B40B-3099ED94F4EF}" presName="firstChildTx" presStyleLbl="bgAccFollowNode1" presStyleIdx="0" presStyleCnt="4">
        <dgm:presLayoutVars>
          <dgm:bulletEnabled val="1"/>
        </dgm:presLayoutVars>
      </dgm:prSet>
      <dgm:spPr/>
      <dgm:t>
        <a:bodyPr/>
        <a:lstStyle/>
        <a:p>
          <a:endParaRPr lang="tr-TR"/>
        </a:p>
      </dgm:t>
    </dgm:pt>
    <dgm:pt modelId="{6CB498ED-C6D6-431E-ACFE-F68DF668E7D7}" type="pres">
      <dgm:prSet presAssocID="{1486E947-19AD-4777-800C-7572B3790AFA}" presName="comp" presStyleCnt="0"/>
      <dgm:spPr/>
      <dgm:t>
        <a:bodyPr/>
        <a:lstStyle/>
        <a:p>
          <a:endParaRPr lang="tr-TR"/>
        </a:p>
      </dgm:t>
    </dgm:pt>
    <dgm:pt modelId="{7D2F3414-F0EB-4807-846D-B9B91A7DE8D3}" type="pres">
      <dgm:prSet presAssocID="{1486E947-19AD-4777-800C-7572B3790AFA}" presName="child" presStyleLbl="bgAccFollowNode1" presStyleIdx="1" presStyleCnt="4"/>
      <dgm:spPr/>
      <dgm:t>
        <a:bodyPr/>
        <a:lstStyle/>
        <a:p>
          <a:endParaRPr lang="tr-TR"/>
        </a:p>
      </dgm:t>
    </dgm:pt>
    <dgm:pt modelId="{FFAB93EF-9325-4D4A-9181-CA773AB9D30A}" type="pres">
      <dgm:prSet presAssocID="{1486E947-19AD-4777-800C-7572B3790AFA}" presName="childTx" presStyleLbl="bgAccFollowNode1" presStyleIdx="1" presStyleCnt="4">
        <dgm:presLayoutVars>
          <dgm:bulletEnabled val="1"/>
        </dgm:presLayoutVars>
      </dgm:prSet>
      <dgm:spPr/>
      <dgm:t>
        <a:bodyPr/>
        <a:lstStyle/>
        <a:p>
          <a:endParaRPr lang="tr-TR"/>
        </a:p>
      </dgm:t>
    </dgm:pt>
    <dgm:pt modelId="{012CC6EA-1028-44DE-8FA0-7830F26A4030}" type="pres">
      <dgm:prSet presAssocID="{584FD5ED-CA14-457D-B40B-3099ED94F4EF}" presName="negSpace" presStyleCnt="0"/>
      <dgm:spPr/>
      <dgm:t>
        <a:bodyPr/>
        <a:lstStyle/>
        <a:p>
          <a:endParaRPr lang="tr-TR"/>
        </a:p>
      </dgm:t>
    </dgm:pt>
    <dgm:pt modelId="{40534F0E-C19A-4619-BE9A-00E87AE39E21}" type="pres">
      <dgm:prSet presAssocID="{584FD5ED-CA14-457D-B40B-3099ED94F4EF}" presName="circle" presStyleLbl="node1" presStyleIdx="0" presStyleCnt="2"/>
      <dgm:spPr/>
      <dgm:t>
        <a:bodyPr/>
        <a:lstStyle/>
        <a:p>
          <a:endParaRPr lang="tr-TR"/>
        </a:p>
      </dgm:t>
    </dgm:pt>
    <dgm:pt modelId="{18624E2F-006F-4A70-AD78-17E72A5AB1CB}" type="pres">
      <dgm:prSet presAssocID="{38A2F79F-0393-459A-BDE2-18BA558830CF}" presName="transSpace" presStyleCnt="0"/>
      <dgm:spPr/>
      <dgm:t>
        <a:bodyPr/>
        <a:lstStyle/>
        <a:p>
          <a:endParaRPr lang="tr-TR"/>
        </a:p>
      </dgm:t>
    </dgm:pt>
    <dgm:pt modelId="{69145943-6E1E-4D41-9732-3B09469046E2}" type="pres">
      <dgm:prSet presAssocID="{7F1AAF98-93F7-4424-9A45-74A6924F9924}" presName="posSpace" presStyleCnt="0"/>
      <dgm:spPr/>
      <dgm:t>
        <a:bodyPr/>
        <a:lstStyle/>
        <a:p>
          <a:endParaRPr lang="tr-TR"/>
        </a:p>
      </dgm:t>
    </dgm:pt>
    <dgm:pt modelId="{80EDD78D-4D4B-4F3E-A5DB-B3B53005A5E6}" type="pres">
      <dgm:prSet presAssocID="{7F1AAF98-93F7-4424-9A45-74A6924F9924}" presName="vertFlow" presStyleCnt="0"/>
      <dgm:spPr/>
      <dgm:t>
        <a:bodyPr/>
        <a:lstStyle/>
        <a:p>
          <a:endParaRPr lang="tr-TR"/>
        </a:p>
      </dgm:t>
    </dgm:pt>
    <dgm:pt modelId="{5CB107A6-B169-4848-83F1-8D032BCC6CF6}" type="pres">
      <dgm:prSet presAssocID="{7F1AAF98-93F7-4424-9A45-74A6924F9924}" presName="topSpace" presStyleCnt="0"/>
      <dgm:spPr/>
      <dgm:t>
        <a:bodyPr/>
        <a:lstStyle/>
        <a:p>
          <a:endParaRPr lang="tr-TR"/>
        </a:p>
      </dgm:t>
    </dgm:pt>
    <dgm:pt modelId="{0123F019-C236-4631-81A3-F35082A548BE}" type="pres">
      <dgm:prSet presAssocID="{7F1AAF98-93F7-4424-9A45-74A6924F9924}" presName="firstComp" presStyleCnt="0"/>
      <dgm:spPr/>
      <dgm:t>
        <a:bodyPr/>
        <a:lstStyle/>
        <a:p>
          <a:endParaRPr lang="tr-TR"/>
        </a:p>
      </dgm:t>
    </dgm:pt>
    <dgm:pt modelId="{CD4862B9-AF29-4A60-B512-7728E7552FB3}" type="pres">
      <dgm:prSet presAssocID="{7F1AAF98-93F7-4424-9A45-74A6924F9924}" presName="firstChild" presStyleLbl="bgAccFollowNode1" presStyleIdx="2" presStyleCnt="4"/>
      <dgm:spPr/>
      <dgm:t>
        <a:bodyPr/>
        <a:lstStyle/>
        <a:p>
          <a:endParaRPr lang="tr-TR"/>
        </a:p>
      </dgm:t>
    </dgm:pt>
    <dgm:pt modelId="{FA30BDEF-A539-41B8-BDB5-C042C4836A34}" type="pres">
      <dgm:prSet presAssocID="{7F1AAF98-93F7-4424-9A45-74A6924F9924}" presName="firstChildTx" presStyleLbl="bgAccFollowNode1" presStyleIdx="2" presStyleCnt="4">
        <dgm:presLayoutVars>
          <dgm:bulletEnabled val="1"/>
        </dgm:presLayoutVars>
      </dgm:prSet>
      <dgm:spPr/>
      <dgm:t>
        <a:bodyPr/>
        <a:lstStyle/>
        <a:p>
          <a:endParaRPr lang="tr-TR"/>
        </a:p>
      </dgm:t>
    </dgm:pt>
    <dgm:pt modelId="{647E6B4E-F7AA-4A38-BE7D-A26D96241F1C}" type="pres">
      <dgm:prSet presAssocID="{D6BC2DC6-A5A2-492A-864C-6F9763C0548C}" presName="comp" presStyleCnt="0"/>
      <dgm:spPr/>
      <dgm:t>
        <a:bodyPr/>
        <a:lstStyle/>
        <a:p>
          <a:endParaRPr lang="tr-TR"/>
        </a:p>
      </dgm:t>
    </dgm:pt>
    <dgm:pt modelId="{2EC35F02-8ADD-4573-B61C-747C57CBDB3A}" type="pres">
      <dgm:prSet presAssocID="{D6BC2DC6-A5A2-492A-864C-6F9763C0548C}" presName="child" presStyleLbl="bgAccFollowNode1" presStyleIdx="3" presStyleCnt="4"/>
      <dgm:spPr/>
      <dgm:t>
        <a:bodyPr/>
        <a:lstStyle/>
        <a:p>
          <a:endParaRPr lang="tr-TR"/>
        </a:p>
      </dgm:t>
    </dgm:pt>
    <dgm:pt modelId="{03197449-965A-4D46-9144-455F469AD666}" type="pres">
      <dgm:prSet presAssocID="{D6BC2DC6-A5A2-492A-864C-6F9763C0548C}" presName="childTx" presStyleLbl="bgAccFollowNode1" presStyleIdx="3" presStyleCnt="4">
        <dgm:presLayoutVars>
          <dgm:bulletEnabled val="1"/>
        </dgm:presLayoutVars>
      </dgm:prSet>
      <dgm:spPr/>
      <dgm:t>
        <a:bodyPr/>
        <a:lstStyle/>
        <a:p>
          <a:endParaRPr lang="tr-TR"/>
        </a:p>
      </dgm:t>
    </dgm:pt>
    <dgm:pt modelId="{10F2E26D-6C02-4528-A1E9-D401BEDDA8BE}" type="pres">
      <dgm:prSet presAssocID="{7F1AAF98-93F7-4424-9A45-74A6924F9924}" presName="negSpace" presStyleCnt="0"/>
      <dgm:spPr/>
      <dgm:t>
        <a:bodyPr/>
        <a:lstStyle/>
        <a:p>
          <a:endParaRPr lang="tr-TR"/>
        </a:p>
      </dgm:t>
    </dgm:pt>
    <dgm:pt modelId="{BEC1667F-8E12-404C-BB4D-6602BD5E1A89}" type="pres">
      <dgm:prSet presAssocID="{7F1AAF98-93F7-4424-9A45-74A6924F9924}" presName="circle" presStyleLbl="node1" presStyleIdx="1" presStyleCnt="2"/>
      <dgm:spPr/>
      <dgm:t>
        <a:bodyPr/>
        <a:lstStyle/>
        <a:p>
          <a:endParaRPr lang="tr-TR"/>
        </a:p>
      </dgm:t>
    </dgm:pt>
  </dgm:ptLst>
  <dgm:cxnLst>
    <dgm:cxn modelId="{014A5579-8866-46BD-A2B0-8306ADD1C278}" srcId="{584FD5ED-CA14-457D-B40B-3099ED94F4EF}" destId="{2E4E4DB1-65E7-4DF2-8663-385E1A68B67A}" srcOrd="0" destOrd="0" parTransId="{76C617A9-D1EB-4722-B3E6-AD0A4BB8B425}" sibTransId="{5BE24A6B-2345-4083-884C-EF3E82CA1C08}"/>
    <dgm:cxn modelId="{17CB5297-046A-4159-A9E2-82212943A706}" type="presOf" srcId="{1486E947-19AD-4777-800C-7572B3790AFA}" destId="{FFAB93EF-9325-4D4A-9181-CA773AB9D30A}" srcOrd="1" destOrd="0" presId="urn:microsoft.com/office/officeart/2005/8/layout/hList9"/>
    <dgm:cxn modelId="{B51D6313-9217-4075-B0A1-9919C7431F4A}" type="presOf" srcId="{1486E947-19AD-4777-800C-7572B3790AFA}" destId="{7D2F3414-F0EB-4807-846D-B9B91A7DE8D3}" srcOrd="0" destOrd="0" presId="urn:microsoft.com/office/officeart/2005/8/layout/hList9"/>
    <dgm:cxn modelId="{57EDE99F-9894-4606-BD15-C43355BD3A44}" type="presOf" srcId="{2E4E4DB1-65E7-4DF2-8663-385E1A68B67A}" destId="{6F501502-1BBC-4AAA-8B7C-D0649B76077B}" srcOrd="1" destOrd="0" presId="urn:microsoft.com/office/officeart/2005/8/layout/hList9"/>
    <dgm:cxn modelId="{CA186D1E-2D35-4E24-904E-37E911C48750}" srcId="{7F1AAF98-93F7-4424-9A45-74A6924F9924}" destId="{D6BC2DC6-A5A2-492A-864C-6F9763C0548C}" srcOrd="1" destOrd="0" parTransId="{39EA176E-FDEE-4E37-986F-B9954160138E}" sibTransId="{AC96AACE-2BB3-41AD-A34D-76A60C8B1371}"/>
    <dgm:cxn modelId="{D095183B-9055-4D78-8C73-41177E4D5D00}" type="presOf" srcId="{7F1AAF98-93F7-4424-9A45-74A6924F9924}" destId="{BEC1667F-8E12-404C-BB4D-6602BD5E1A89}" srcOrd="0" destOrd="0" presId="urn:microsoft.com/office/officeart/2005/8/layout/hList9"/>
    <dgm:cxn modelId="{33E59A02-4316-4AF7-B967-8011BE8316DD}" type="presOf" srcId="{D6BC2DC6-A5A2-492A-864C-6F9763C0548C}" destId="{03197449-965A-4D46-9144-455F469AD666}" srcOrd="1" destOrd="0" presId="urn:microsoft.com/office/officeart/2005/8/layout/hList9"/>
    <dgm:cxn modelId="{EA0E77C8-5A61-4366-9C50-97F677ACF099}" srcId="{AE9F265F-4A2B-4687-8377-3DDF775E25A4}" destId="{584FD5ED-CA14-457D-B40B-3099ED94F4EF}" srcOrd="0" destOrd="0" parTransId="{457C6066-8191-4415-956F-EFD979FFB8D2}" sibTransId="{38A2F79F-0393-459A-BDE2-18BA558830CF}"/>
    <dgm:cxn modelId="{DA301C2E-62F5-44E4-84BD-73BA6D406E57}" type="presOf" srcId="{D6BC2DC6-A5A2-492A-864C-6F9763C0548C}" destId="{2EC35F02-8ADD-4573-B61C-747C57CBDB3A}" srcOrd="0" destOrd="0" presId="urn:microsoft.com/office/officeart/2005/8/layout/hList9"/>
    <dgm:cxn modelId="{53C0B510-45CC-4165-9921-3F4FD7C5CB24}" type="presOf" srcId="{E93E9080-BEB2-4029-A14B-E999D50A7F0F}" destId="{CD4862B9-AF29-4A60-B512-7728E7552FB3}" srcOrd="0" destOrd="0" presId="urn:microsoft.com/office/officeart/2005/8/layout/hList9"/>
    <dgm:cxn modelId="{90D9945E-8FF5-4A0B-AD90-6E71B36D0CF1}" type="presOf" srcId="{E93E9080-BEB2-4029-A14B-E999D50A7F0F}" destId="{FA30BDEF-A539-41B8-BDB5-C042C4836A34}" srcOrd="1" destOrd="0" presId="urn:microsoft.com/office/officeart/2005/8/layout/hList9"/>
    <dgm:cxn modelId="{B1098675-E7BC-4D87-A9AF-39E90E8A4C36}" type="presOf" srcId="{2E4E4DB1-65E7-4DF2-8663-385E1A68B67A}" destId="{F026E122-DF88-4E42-B128-4C7C600DCCA2}" srcOrd="0" destOrd="0" presId="urn:microsoft.com/office/officeart/2005/8/layout/hList9"/>
    <dgm:cxn modelId="{2325A57F-47D5-4203-8288-68EC3C8C6172}" srcId="{AE9F265F-4A2B-4687-8377-3DDF775E25A4}" destId="{7F1AAF98-93F7-4424-9A45-74A6924F9924}" srcOrd="1" destOrd="0" parTransId="{D20F3631-BB6A-43B6-B304-47E6C1BEDBC8}" sibTransId="{706CD972-F3C7-4240-8808-0BBEEF1FE65C}"/>
    <dgm:cxn modelId="{16FEF6E2-9E33-40B5-AF79-8B5BC8B74CF4}" srcId="{584FD5ED-CA14-457D-B40B-3099ED94F4EF}" destId="{1486E947-19AD-4777-800C-7572B3790AFA}" srcOrd="1" destOrd="0" parTransId="{4074C93F-12C4-4357-B6A5-16A21FB9B5CE}" sibTransId="{8C0E38AD-D4E3-4133-88E6-171B26D3DEF7}"/>
    <dgm:cxn modelId="{45C58223-1AA4-4726-B2E2-EC370050C386}" type="presOf" srcId="{584FD5ED-CA14-457D-B40B-3099ED94F4EF}" destId="{40534F0E-C19A-4619-BE9A-00E87AE39E21}" srcOrd="0" destOrd="0" presId="urn:microsoft.com/office/officeart/2005/8/layout/hList9"/>
    <dgm:cxn modelId="{24522F29-B448-4E3A-932B-8C62AA03AFCF}" type="presOf" srcId="{AE9F265F-4A2B-4687-8377-3DDF775E25A4}" destId="{97C2E1A6-3B52-43F5-B743-D0B2718E3993}" srcOrd="0" destOrd="0" presId="urn:microsoft.com/office/officeart/2005/8/layout/hList9"/>
    <dgm:cxn modelId="{AC80B372-22BA-455C-9D36-F386E809F0E6}" srcId="{7F1AAF98-93F7-4424-9A45-74A6924F9924}" destId="{E93E9080-BEB2-4029-A14B-E999D50A7F0F}" srcOrd="0" destOrd="0" parTransId="{5E53B3C3-12EA-4CAF-B479-11E0342196B5}" sibTransId="{1E6F541F-520E-43A6-ACBF-71179043E831}"/>
    <dgm:cxn modelId="{AA8C407C-D1CE-4972-BC21-082F99DF96B4}" type="presParOf" srcId="{97C2E1A6-3B52-43F5-B743-D0B2718E3993}" destId="{8108C394-8F44-4055-9AAE-4E3ECC7EC5FB}" srcOrd="0" destOrd="0" presId="urn:microsoft.com/office/officeart/2005/8/layout/hList9"/>
    <dgm:cxn modelId="{83D0D6F4-2F5E-45C8-8BD0-931D1349CD1B}" type="presParOf" srcId="{97C2E1A6-3B52-43F5-B743-D0B2718E3993}" destId="{08518750-411F-4610-81E2-FD96473393A8}" srcOrd="1" destOrd="0" presId="urn:microsoft.com/office/officeart/2005/8/layout/hList9"/>
    <dgm:cxn modelId="{91E90DC5-4581-423C-9A8E-500B90F04C1A}" type="presParOf" srcId="{08518750-411F-4610-81E2-FD96473393A8}" destId="{B130396E-0AD3-4097-A4F1-F521E2404320}" srcOrd="0" destOrd="0" presId="urn:microsoft.com/office/officeart/2005/8/layout/hList9"/>
    <dgm:cxn modelId="{DC0777AD-0F8D-4F55-B9DF-B97358F7E5E6}" type="presParOf" srcId="{08518750-411F-4610-81E2-FD96473393A8}" destId="{69B8945B-24DA-4A5C-8E80-F0F1D0B63F34}" srcOrd="1" destOrd="0" presId="urn:microsoft.com/office/officeart/2005/8/layout/hList9"/>
    <dgm:cxn modelId="{7054D51A-8550-4DF6-A533-FF21009A3149}" type="presParOf" srcId="{69B8945B-24DA-4A5C-8E80-F0F1D0B63F34}" destId="{F026E122-DF88-4E42-B128-4C7C600DCCA2}" srcOrd="0" destOrd="0" presId="urn:microsoft.com/office/officeart/2005/8/layout/hList9"/>
    <dgm:cxn modelId="{2B739FB5-BE86-4D5A-A065-1B724C308586}" type="presParOf" srcId="{69B8945B-24DA-4A5C-8E80-F0F1D0B63F34}" destId="{6F501502-1BBC-4AAA-8B7C-D0649B76077B}" srcOrd="1" destOrd="0" presId="urn:microsoft.com/office/officeart/2005/8/layout/hList9"/>
    <dgm:cxn modelId="{7C71A89B-91B3-4390-A8E9-5FB4D910A450}" type="presParOf" srcId="{08518750-411F-4610-81E2-FD96473393A8}" destId="{6CB498ED-C6D6-431E-ACFE-F68DF668E7D7}" srcOrd="2" destOrd="0" presId="urn:microsoft.com/office/officeart/2005/8/layout/hList9"/>
    <dgm:cxn modelId="{7E9191B4-BE9A-4EBA-8CFF-5963EF7A7BD2}" type="presParOf" srcId="{6CB498ED-C6D6-431E-ACFE-F68DF668E7D7}" destId="{7D2F3414-F0EB-4807-846D-B9B91A7DE8D3}" srcOrd="0" destOrd="0" presId="urn:microsoft.com/office/officeart/2005/8/layout/hList9"/>
    <dgm:cxn modelId="{5B11A443-7B76-4FF8-88E4-88D4DEFD41A2}" type="presParOf" srcId="{6CB498ED-C6D6-431E-ACFE-F68DF668E7D7}" destId="{FFAB93EF-9325-4D4A-9181-CA773AB9D30A}" srcOrd="1" destOrd="0" presId="urn:microsoft.com/office/officeart/2005/8/layout/hList9"/>
    <dgm:cxn modelId="{042A61D4-1F47-4034-AD1A-372801B5648D}" type="presParOf" srcId="{97C2E1A6-3B52-43F5-B743-D0B2718E3993}" destId="{012CC6EA-1028-44DE-8FA0-7830F26A4030}" srcOrd="2" destOrd="0" presId="urn:microsoft.com/office/officeart/2005/8/layout/hList9"/>
    <dgm:cxn modelId="{8C49934D-F098-403B-9472-8BF21FA34168}" type="presParOf" srcId="{97C2E1A6-3B52-43F5-B743-D0B2718E3993}" destId="{40534F0E-C19A-4619-BE9A-00E87AE39E21}" srcOrd="3" destOrd="0" presId="urn:microsoft.com/office/officeart/2005/8/layout/hList9"/>
    <dgm:cxn modelId="{B658E37F-862E-4386-A3FE-2FA85D0CFB0B}" type="presParOf" srcId="{97C2E1A6-3B52-43F5-B743-D0B2718E3993}" destId="{18624E2F-006F-4A70-AD78-17E72A5AB1CB}" srcOrd="4" destOrd="0" presId="urn:microsoft.com/office/officeart/2005/8/layout/hList9"/>
    <dgm:cxn modelId="{DA0F705A-D656-43FE-9426-A8872AC162A4}" type="presParOf" srcId="{97C2E1A6-3B52-43F5-B743-D0B2718E3993}" destId="{69145943-6E1E-4D41-9732-3B09469046E2}" srcOrd="5" destOrd="0" presId="urn:microsoft.com/office/officeart/2005/8/layout/hList9"/>
    <dgm:cxn modelId="{FB87797D-007D-47B3-A8BE-12463F0A2D3C}" type="presParOf" srcId="{97C2E1A6-3B52-43F5-B743-D0B2718E3993}" destId="{80EDD78D-4D4B-4F3E-A5DB-B3B53005A5E6}" srcOrd="6" destOrd="0" presId="urn:microsoft.com/office/officeart/2005/8/layout/hList9"/>
    <dgm:cxn modelId="{B564F17C-A332-483F-964C-95E2267974D5}" type="presParOf" srcId="{80EDD78D-4D4B-4F3E-A5DB-B3B53005A5E6}" destId="{5CB107A6-B169-4848-83F1-8D032BCC6CF6}" srcOrd="0" destOrd="0" presId="urn:microsoft.com/office/officeart/2005/8/layout/hList9"/>
    <dgm:cxn modelId="{6A1D12BA-5A2A-4B67-A096-FFD451DA79F6}" type="presParOf" srcId="{80EDD78D-4D4B-4F3E-A5DB-B3B53005A5E6}" destId="{0123F019-C236-4631-81A3-F35082A548BE}" srcOrd="1" destOrd="0" presId="urn:microsoft.com/office/officeart/2005/8/layout/hList9"/>
    <dgm:cxn modelId="{83D5D82F-7B56-4412-A8F3-15D62F87FD43}" type="presParOf" srcId="{0123F019-C236-4631-81A3-F35082A548BE}" destId="{CD4862B9-AF29-4A60-B512-7728E7552FB3}" srcOrd="0" destOrd="0" presId="urn:microsoft.com/office/officeart/2005/8/layout/hList9"/>
    <dgm:cxn modelId="{6B0BACF6-1EA8-4359-9AB6-6F9E82730955}" type="presParOf" srcId="{0123F019-C236-4631-81A3-F35082A548BE}" destId="{FA30BDEF-A539-41B8-BDB5-C042C4836A34}" srcOrd="1" destOrd="0" presId="urn:microsoft.com/office/officeart/2005/8/layout/hList9"/>
    <dgm:cxn modelId="{F76A6E32-6A60-4355-B68A-B4ACC7A16E28}" type="presParOf" srcId="{80EDD78D-4D4B-4F3E-A5DB-B3B53005A5E6}" destId="{647E6B4E-F7AA-4A38-BE7D-A26D96241F1C}" srcOrd="2" destOrd="0" presId="urn:microsoft.com/office/officeart/2005/8/layout/hList9"/>
    <dgm:cxn modelId="{9F826D70-2CC4-4F6B-8208-8B540FBF08A4}" type="presParOf" srcId="{647E6B4E-F7AA-4A38-BE7D-A26D96241F1C}" destId="{2EC35F02-8ADD-4573-B61C-747C57CBDB3A}" srcOrd="0" destOrd="0" presId="urn:microsoft.com/office/officeart/2005/8/layout/hList9"/>
    <dgm:cxn modelId="{37B77992-21B7-4AE8-BE15-98726E847884}" type="presParOf" srcId="{647E6B4E-F7AA-4A38-BE7D-A26D96241F1C}" destId="{03197449-965A-4D46-9144-455F469AD666}" srcOrd="1" destOrd="0" presId="urn:microsoft.com/office/officeart/2005/8/layout/hList9"/>
    <dgm:cxn modelId="{E428BC1D-75F2-49DF-9180-92BD7749308A}" type="presParOf" srcId="{97C2E1A6-3B52-43F5-B743-D0B2718E3993}" destId="{10F2E26D-6C02-4528-A1E9-D401BEDDA8BE}" srcOrd="7" destOrd="0" presId="urn:microsoft.com/office/officeart/2005/8/layout/hList9"/>
    <dgm:cxn modelId="{B9848431-CC54-4AE1-907A-8B01618918FC}" type="presParOf" srcId="{97C2E1A6-3B52-43F5-B743-D0B2718E3993}" destId="{BEC1667F-8E12-404C-BB4D-6602BD5E1A89}"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677ED53-0980-405E-841D-9B8717586633}" type="doc">
      <dgm:prSet loTypeId="urn:microsoft.com/office/officeart/2005/8/layout/lProcess3" loCatId="process" qsTypeId="urn:microsoft.com/office/officeart/2005/8/quickstyle/simple1" qsCatId="simple" csTypeId="urn:microsoft.com/office/officeart/2005/8/colors/colorful1#1" csCatId="colorful" phldr="1"/>
      <dgm:spPr/>
      <dgm:t>
        <a:bodyPr/>
        <a:lstStyle/>
        <a:p>
          <a:endParaRPr lang="tr-TR"/>
        </a:p>
      </dgm:t>
    </dgm:pt>
    <dgm:pt modelId="{84EBDEF7-1803-4313-A7A0-30CE2E0CB54A}" type="pres">
      <dgm:prSet presAssocID="{A677ED53-0980-405E-841D-9B8717586633}" presName="Name0" presStyleCnt="0">
        <dgm:presLayoutVars>
          <dgm:chPref val="3"/>
          <dgm:dir/>
          <dgm:animLvl val="lvl"/>
          <dgm:resizeHandles/>
        </dgm:presLayoutVars>
      </dgm:prSet>
      <dgm:spPr/>
      <dgm:t>
        <a:bodyPr/>
        <a:lstStyle/>
        <a:p>
          <a:endParaRPr lang="tr-TR"/>
        </a:p>
      </dgm:t>
    </dgm:pt>
  </dgm:ptLst>
  <dgm:cxnLst>
    <dgm:cxn modelId="{3CB35AAD-3B1A-491A-A3ED-94D0FB325425}" type="presOf" srcId="{A677ED53-0980-405E-841D-9B8717586633}" destId="{84EBDEF7-1803-4313-A7A0-30CE2E0CB54A}" srcOrd="0" destOrd="0" presId="urn:microsoft.com/office/officeart/2005/8/layout/lProcess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3562EC-9D02-4B5B-963C-360F00D49E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196310E-4DAD-4511-92F1-747FE5B7ADB4}">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3200" b="1" dirty="0" smtClean="0">
              <a:solidFill>
                <a:schemeClr val="bg1"/>
              </a:solidFill>
            </a:rPr>
            <a:t>1-Yerel Yerleştirme </a:t>
          </a:r>
          <a:endParaRPr lang="tr-TR" sz="3200" b="1" dirty="0">
            <a:solidFill>
              <a:schemeClr val="bg1"/>
            </a:solidFill>
          </a:endParaRPr>
        </a:p>
      </dgm:t>
    </dgm:pt>
    <dgm:pt modelId="{F2C771A1-E0D0-43E8-A7BF-0AA0EB9C2AC6}" type="parTrans" cxnId="{08E05618-1622-440C-BC25-BC6BCA814F06}">
      <dgm:prSet/>
      <dgm:spPr/>
      <dgm:t>
        <a:bodyPr/>
        <a:lstStyle/>
        <a:p>
          <a:endParaRPr lang="tr-TR"/>
        </a:p>
      </dgm:t>
    </dgm:pt>
    <dgm:pt modelId="{8843FE2D-2998-4DC6-9835-20C6C46D7D79}" type="sibTrans" cxnId="{08E05618-1622-440C-BC25-BC6BCA814F06}">
      <dgm:prSet/>
      <dgm:spPr/>
      <dgm:t>
        <a:bodyPr/>
        <a:lstStyle/>
        <a:p>
          <a:endParaRPr lang="tr-TR"/>
        </a:p>
      </dgm:t>
    </dgm:pt>
    <dgm:pt modelId="{D73A0355-30AC-496E-9E70-2699BCFEBD8A}">
      <dgm:prSet phldrT="[Metin]" custT="1"/>
      <dgm:spPr/>
      <dgm:t>
        <a:bodyPr/>
        <a:lstStyle/>
        <a:p>
          <a:r>
            <a:rPr lang="tr-TR" sz="1800" dirty="0" smtClean="0">
              <a:solidFill>
                <a:schemeClr val="accent6">
                  <a:lumMod val="75000"/>
                </a:schemeClr>
              </a:solidFill>
            </a:rPr>
            <a:t>Yerel yerleştirme ekranında en çok 5 okul seçilebiliyor. Tercih başvurusunda bulunacak adaylara öncelikle yerel yerleştirme butonu açılacak, bu alandan tercih yapmayan adaylara diğer alanlar açılmayacaktır. Bu anlamda yerel yerleştirme tercihi zorunludur.</a:t>
          </a:r>
          <a:endParaRPr lang="tr-TR" sz="1800" dirty="0">
            <a:solidFill>
              <a:schemeClr val="accent6">
                <a:lumMod val="75000"/>
              </a:schemeClr>
            </a:solidFill>
          </a:endParaRPr>
        </a:p>
      </dgm:t>
    </dgm:pt>
    <dgm:pt modelId="{C526D00C-24FD-4CA0-8068-D0430F0E0084}" type="parTrans" cxnId="{2AE3BA24-C55D-4A2C-8039-47698C0CF84A}">
      <dgm:prSet/>
      <dgm:spPr/>
      <dgm:t>
        <a:bodyPr/>
        <a:lstStyle/>
        <a:p>
          <a:endParaRPr lang="tr-TR"/>
        </a:p>
      </dgm:t>
    </dgm:pt>
    <dgm:pt modelId="{0B20451E-1DD6-4C78-A220-FF90ECCA5FB9}" type="sibTrans" cxnId="{2AE3BA24-C55D-4A2C-8039-47698C0CF84A}">
      <dgm:prSet/>
      <dgm:spPr/>
      <dgm:t>
        <a:bodyPr/>
        <a:lstStyle/>
        <a:p>
          <a:endParaRPr lang="tr-TR"/>
        </a:p>
      </dgm:t>
    </dgm:pt>
    <dgm:pt modelId="{4A5F66BA-FB25-4C29-940F-E0CF278CB07E}">
      <dgm:prSet phldrT="[Metin]" custT="1"/>
      <dgm:spPr/>
      <dgm:t>
        <a:bodyPr/>
        <a:lstStyle/>
        <a:p>
          <a:r>
            <a:rPr lang="tr-TR" sz="1800" dirty="0" smtClean="0">
              <a:solidFill>
                <a:schemeClr val="accent6">
                  <a:lumMod val="75000"/>
                </a:schemeClr>
              </a:solidFill>
            </a:rPr>
            <a:t>Yerel yerleştirme tercihlerinde; ilk üç okul kayıt alanından(yeşil), iki okul komşu kayıt alanından(mavi) veya diğer kayıt alanlarından(kırmızı) seçilebilecektir.</a:t>
          </a:r>
          <a:endParaRPr lang="tr-TR" sz="1800" dirty="0">
            <a:solidFill>
              <a:schemeClr val="accent6">
                <a:lumMod val="75000"/>
              </a:schemeClr>
            </a:solidFill>
          </a:endParaRPr>
        </a:p>
      </dgm:t>
    </dgm:pt>
    <dgm:pt modelId="{72ED001E-E903-43A4-BEAF-EB5290FF5373}" type="parTrans" cxnId="{F64A404E-AEF5-415C-AABA-4D2AE4ECAA43}">
      <dgm:prSet/>
      <dgm:spPr/>
      <dgm:t>
        <a:bodyPr/>
        <a:lstStyle/>
        <a:p>
          <a:endParaRPr lang="tr-TR"/>
        </a:p>
      </dgm:t>
    </dgm:pt>
    <dgm:pt modelId="{16F24083-3B25-42E0-844B-81035FDE6940}" type="sibTrans" cxnId="{F64A404E-AEF5-415C-AABA-4D2AE4ECAA43}">
      <dgm:prSet/>
      <dgm:spPr/>
      <dgm:t>
        <a:bodyPr/>
        <a:lstStyle/>
        <a:p>
          <a:endParaRPr lang="tr-TR"/>
        </a:p>
      </dgm:t>
    </dgm:pt>
    <dgm:pt modelId="{B433F169-08F4-4201-BCC2-F65D305772FC}">
      <dgm:prSet phldrT="[Metin]" custT="1"/>
      <dgm:spPr/>
      <dgm:t>
        <a:bodyPr/>
        <a:lstStyle/>
        <a:p>
          <a:r>
            <a:rPr lang="tr-TR" sz="3200" b="1" dirty="0" smtClean="0"/>
            <a:t>2-Merkezi Yerleştirme </a:t>
          </a:r>
          <a:endParaRPr lang="tr-TR" sz="3200" b="1" dirty="0"/>
        </a:p>
      </dgm:t>
    </dgm:pt>
    <dgm:pt modelId="{A8F253F2-04CE-45C1-81A4-CBAEF21F8D10}" type="parTrans" cxnId="{060F1680-4082-496E-9D22-F75310CC47DC}">
      <dgm:prSet/>
      <dgm:spPr/>
      <dgm:t>
        <a:bodyPr/>
        <a:lstStyle/>
        <a:p>
          <a:endParaRPr lang="tr-TR"/>
        </a:p>
      </dgm:t>
    </dgm:pt>
    <dgm:pt modelId="{0B02EA05-68E3-44FB-9D66-C18230EFB22B}" type="sibTrans" cxnId="{060F1680-4082-496E-9D22-F75310CC47DC}">
      <dgm:prSet/>
      <dgm:spPr/>
      <dgm:t>
        <a:bodyPr/>
        <a:lstStyle/>
        <a:p>
          <a:endParaRPr lang="tr-TR"/>
        </a:p>
      </dgm:t>
    </dgm:pt>
    <dgm:pt modelId="{88CD8C57-E564-4627-8EB3-08EC40F1F3CF}">
      <dgm:prSet phldrT="[Metin]" custT="1"/>
      <dgm:spPr/>
      <dgm:t>
        <a:bodyPr/>
        <a:lstStyle/>
        <a:p>
          <a:r>
            <a:rPr lang="tr-TR" sz="2000" dirty="0" smtClean="0">
              <a:solidFill>
                <a:schemeClr val="accent1">
                  <a:lumMod val="75000"/>
                </a:schemeClr>
              </a:solidFill>
            </a:rPr>
            <a:t>Merkezi sınavla öğrenci alan okullar ekranından en çok 5 tercih yapılabilecek. Tercihlerde sınavla öğrenci alacak liselerden il ve ilçe sınırlaması olmaksızın öğrencinin yüzdelik diliminin uygunluğuna da dikkat edilerek tercih listesinde en fazla 5 okula yer verilebilir.</a:t>
          </a:r>
          <a:endParaRPr lang="tr-TR" sz="2000" dirty="0">
            <a:solidFill>
              <a:schemeClr val="accent1">
                <a:lumMod val="75000"/>
              </a:schemeClr>
            </a:solidFill>
          </a:endParaRPr>
        </a:p>
      </dgm:t>
    </dgm:pt>
    <dgm:pt modelId="{12D0F6AB-B125-45DE-9650-599ABEEB8BDE}" type="parTrans" cxnId="{CBE32DB6-D2A2-4A89-8963-E53FD5907BD2}">
      <dgm:prSet/>
      <dgm:spPr/>
      <dgm:t>
        <a:bodyPr/>
        <a:lstStyle/>
        <a:p>
          <a:endParaRPr lang="tr-TR"/>
        </a:p>
      </dgm:t>
    </dgm:pt>
    <dgm:pt modelId="{3E0F269D-1E40-48BC-A9F2-7FD4299FB850}" type="sibTrans" cxnId="{CBE32DB6-D2A2-4A89-8963-E53FD5907BD2}">
      <dgm:prSet/>
      <dgm:spPr/>
      <dgm:t>
        <a:bodyPr/>
        <a:lstStyle/>
        <a:p>
          <a:endParaRPr lang="tr-TR"/>
        </a:p>
      </dgm:t>
    </dgm:pt>
    <dgm:pt modelId="{04ECD51F-67FB-4CAC-9BFD-448F3C4EC70B}">
      <dgm:prSet phldrT="[Metin]" custT="1">
        <dgm:style>
          <a:lnRef idx="1">
            <a:schemeClr val="accent4"/>
          </a:lnRef>
          <a:fillRef idx="2">
            <a:schemeClr val="accent4"/>
          </a:fillRef>
          <a:effectRef idx="1">
            <a:schemeClr val="accent4"/>
          </a:effectRef>
          <a:fontRef idx="minor">
            <a:schemeClr val="dk1"/>
          </a:fontRef>
        </dgm:style>
      </dgm:prSet>
      <dgm:spPr/>
      <dgm:t>
        <a:bodyPr/>
        <a:lstStyle/>
        <a:p>
          <a:r>
            <a:rPr lang="tr-TR" sz="3200" b="1" dirty="0" smtClean="0">
              <a:solidFill>
                <a:schemeClr val="bg1"/>
              </a:solidFill>
            </a:rPr>
            <a:t>3-Pansiyonlu Okullar </a:t>
          </a:r>
          <a:endParaRPr lang="tr-TR" sz="3200" b="1" dirty="0">
            <a:solidFill>
              <a:schemeClr val="bg1"/>
            </a:solidFill>
          </a:endParaRPr>
        </a:p>
      </dgm:t>
    </dgm:pt>
    <dgm:pt modelId="{B713AD83-AB4E-48EB-88F1-D121183C9C38}" type="parTrans" cxnId="{927F61AB-F1E6-4DF7-A8A0-63343698600F}">
      <dgm:prSet/>
      <dgm:spPr/>
      <dgm:t>
        <a:bodyPr/>
        <a:lstStyle/>
        <a:p>
          <a:endParaRPr lang="tr-TR"/>
        </a:p>
      </dgm:t>
    </dgm:pt>
    <dgm:pt modelId="{A5C362CA-A61E-41E3-967C-0B672197EEFE}" type="sibTrans" cxnId="{927F61AB-F1E6-4DF7-A8A0-63343698600F}">
      <dgm:prSet/>
      <dgm:spPr/>
      <dgm:t>
        <a:bodyPr/>
        <a:lstStyle/>
        <a:p>
          <a:endParaRPr lang="tr-TR"/>
        </a:p>
      </dgm:t>
    </dgm:pt>
    <dgm:pt modelId="{730A36F5-4FDA-4478-BFBA-1B69FE4757B1}">
      <dgm:prSet phldrT="[Metin]"/>
      <dgm:spPr/>
      <dgm:t>
        <a:bodyPr/>
        <a:lstStyle/>
        <a:p>
          <a:r>
            <a:rPr lang="tr-TR" dirty="0" smtClean="0">
              <a:solidFill>
                <a:schemeClr val="accent4">
                  <a:lumMod val="75000"/>
                </a:schemeClr>
              </a:solidFill>
            </a:rPr>
            <a:t>Pansiyonlu okullar tercih ekranında en fazla 5 okul tercih edilebilecek. Pansiyonlu okullar tercih sistemimize yeni girdiğinden bu okulların nerede olduğu ile ilgili daha detaylı bilgiye ihtiyaç var. Öğrenciler yerel yerleştirme veya merkezi sınavla öğrenci alan bir okula yerleşmeleri durumunda pansiyonlu okul tercihleri dikkate alınmayacaktır.</a:t>
          </a:r>
          <a:endParaRPr lang="tr-TR" dirty="0">
            <a:solidFill>
              <a:schemeClr val="accent4">
                <a:lumMod val="75000"/>
              </a:schemeClr>
            </a:solidFill>
          </a:endParaRPr>
        </a:p>
      </dgm:t>
    </dgm:pt>
    <dgm:pt modelId="{A949D090-525B-4E79-ACB7-7BFBCC076D80}" type="parTrans" cxnId="{77EFC020-30E9-44AA-B6AB-8A4BD6711E21}">
      <dgm:prSet/>
      <dgm:spPr/>
      <dgm:t>
        <a:bodyPr/>
        <a:lstStyle/>
        <a:p>
          <a:endParaRPr lang="tr-TR"/>
        </a:p>
      </dgm:t>
    </dgm:pt>
    <dgm:pt modelId="{88C03B6B-A598-469D-AA7C-27A0882A25AA}" type="sibTrans" cxnId="{77EFC020-30E9-44AA-B6AB-8A4BD6711E21}">
      <dgm:prSet/>
      <dgm:spPr/>
      <dgm:t>
        <a:bodyPr/>
        <a:lstStyle/>
        <a:p>
          <a:endParaRPr lang="tr-TR"/>
        </a:p>
      </dgm:t>
    </dgm:pt>
    <dgm:pt modelId="{5BD44D86-02D8-4EC6-B950-8D9555E98725}" type="pres">
      <dgm:prSet presAssocID="{173562EC-9D02-4B5B-963C-360F00D49EB6}" presName="Name0" presStyleCnt="0">
        <dgm:presLayoutVars>
          <dgm:dir/>
          <dgm:animLvl val="lvl"/>
          <dgm:resizeHandles val="exact"/>
        </dgm:presLayoutVars>
      </dgm:prSet>
      <dgm:spPr/>
    </dgm:pt>
    <dgm:pt modelId="{CA1EFA60-E5B8-45D4-B4D8-64827B786CC5}" type="pres">
      <dgm:prSet presAssocID="{E196310E-4DAD-4511-92F1-747FE5B7ADB4}" presName="linNode" presStyleCnt="0"/>
      <dgm:spPr/>
    </dgm:pt>
    <dgm:pt modelId="{24BF8C68-37E2-4048-9F70-7A3970FA9A52}" type="pres">
      <dgm:prSet presAssocID="{E196310E-4DAD-4511-92F1-747FE5B7ADB4}" presName="parentText" presStyleLbl="node1" presStyleIdx="0" presStyleCnt="3" custScaleX="77142">
        <dgm:presLayoutVars>
          <dgm:chMax val="1"/>
          <dgm:bulletEnabled val="1"/>
        </dgm:presLayoutVars>
      </dgm:prSet>
      <dgm:spPr/>
      <dgm:t>
        <a:bodyPr/>
        <a:lstStyle/>
        <a:p>
          <a:endParaRPr lang="tr-TR"/>
        </a:p>
      </dgm:t>
    </dgm:pt>
    <dgm:pt modelId="{1A1298C6-3CFC-4E12-91FD-5B365DFD4D13}" type="pres">
      <dgm:prSet presAssocID="{E196310E-4DAD-4511-92F1-747FE5B7ADB4}" presName="descendantText" presStyleLbl="alignAccFollowNode1" presStyleIdx="0" presStyleCnt="3" custScaleX="117692" custScaleY="141820">
        <dgm:presLayoutVars>
          <dgm:bulletEnabled val="1"/>
        </dgm:presLayoutVars>
      </dgm:prSet>
      <dgm:spPr/>
      <dgm:t>
        <a:bodyPr/>
        <a:lstStyle/>
        <a:p>
          <a:endParaRPr lang="tr-TR"/>
        </a:p>
      </dgm:t>
    </dgm:pt>
    <dgm:pt modelId="{5CC2EA55-CAA4-43B1-87FB-12FCA06EBB01}" type="pres">
      <dgm:prSet presAssocID="{8843FE2D-2998-4DC6-9835-20C6C46D7D79}" presName="sp" presStyleCnt="0"/>
      <dgm:spPr/>
    </dgm:pt>
    <dgm:pt modelId="{FC9F9A2A-FFF8-4671-AE24-B6782651E067}" type="pres">
      <dgm:prSet presAssocID="{B433F169-08F4-4201-BCC2-F65D305772FC}" presName="linNode" presStyleCnt="0"/>
      <dgm:spPr/>
    </dgm:pt>
    <dgm:pt modelId="{82071E5A-9142-484F-921B-9CBC4F413AB9}" type="pres">
      <dgm:prSet presAssocID="{B433F169-08F4-4201-BCC2-F65D305772FC}" presName="parentText" presStyleLbl="node1" presStyleIdx="1" presStyleCnt="3" custScaleX="77577">
        <dgm:presLayoutVars>
          <dgm:chMax val="1"/>
          <dgm:bulletEnabled val="1"/>
        </dgm:presLayoutVars>
      </dgm:prSet>
      <dgm:spPr/>
      <dgm:t>
        <a:bodyPr/>
        <a:lstStyle/>
        <a:p>
          <a:endParaRPr lang="tr-TR"/>
        </a:p>
      </dgm:t>
    </dgm:pt>
    <dgm:pt modelId="{0A5F4301-8576-40CF-B81D-0E33B9B2D46F}" type="pres">
      <dgm:prSet presAssocID="{B433F169-08F4-4201-BCC2-F65D305772FC}" presName="descendantText" presStyleLbl="alignAccFollowNode1" presStyleIdx="1" presStyleCnt="3" custScaleX="117947" custScaleY="136523">
        <dgm:presLayoutVars>
          <dgm:bulletEnabled val="1"/>
        </dgm:presLayoutVars>
      </dgm:prSet>
      <dgm:spPr/>
      <dgm:t>
        <a:bodyPr/>
        <a:lstStyle/>
        <a:p>
          <a:endParaRPr lang="tr-TR"/>
        </a:p>
      </dgm:t>
    </dgm:pt>
    <dgm:pt modelId="{188284C1-5EAA-4AC6-941D-EE6FA25122FF}" type="pres">
      <dgm:prSet presAssocID="{0B02EA05-68E3-44FB-9D66-C18230EFB22B}" presName="sp" presStyleCnt="0"/>
      <dgm:spPr/>
    </dgm:pt>
    <dgm:pt modelId="{6E8A249D-3E84-4D23-AE49-72960E543959}" type="pres">
      <dgm:prSet presAssocID="{04ECD51F-67FB-4CAC-9BFD-448F3C4EC70B}" presName="linNode" presStyleCnt="0"/>
      <dgm:spPr/>
    </dgm:pt>
    <dgm:pt modelId="{5EC33CA8-9BF7-40A0-8900-FE6EE467CDD4}" type="pres">
      <dgm:prSet presAssocID="{04ECD51F-67FB-4CAC-9BFD-448F3C4EC70B}" presName="parentText" presStyleLbl="node1" presStyleIdx="2" presStyleCnt="3" custScaleX="77577">
        <dgm:presLayoutVars>
          <dgm:chMax val="1"/>
          <dgm:bulletEnabled val="1"/>
        </dgm:presLayoutVars>
      </dgm:prSet>
      <dgm:spPr/>
      <dgm:t>
        <a:bodyPr/>
        <a:lstStyle/>
        <a:p>
          <a:endParaRPr lang="tr-TR"/>
        </a:p>
      </dgm:t>
    </dgm:pt>
    <dgm:pt modelId="{3B7AD2D5-E941-4520-B5A0-B70135149272}" type="pres">
      <dgm:prSet presAssocID="{04ECD51F-67FB-4CAC-9BFD-448F3C4EC70B}" presName="descendantText" presStyleLbl="alignAccFollowNode1" presStyleIdx="2" presStyleCnt="3" custScaleX="118274" custScaleY="129219">
        <dgm:presLayoutVars>
          <dgm:bulletEnabled val="1"/>
        </dgm:presLayoutVars>
      </dgm:prSet>
      <dgm:spPr/>
      <dgm:t>
        <a:bodyPr/>
        <a:lstStyle/>
        <a:p>
          <a:endParaRPr lang="tr-TR"/>
        </a:p>
      </dgm:t>
    </dgm:pt>
  </dgm:ptLst>
  <dgm:cxnLst>
    <dgm:cxn modelId="{927F61AB-F1E6-4DF7-A8A0-63343698600F}" srcId="{173562EC-9D02-4B5B-963C-360F00D49EB6}" destId="{04ECD51F-67FB-4CAC-9BFD-448F3C4EC70B}" srcOrd="2" destOrd="0" parTransId="{B713AD83-AB4E-48EB-88F1-D121183C9C38}" sibTransId="{A5C362CA-A61E-41E3-967C-0B672197EEFE}"/>
    <dgm:cxn modelId="{94CAFA6C-4597-409E-B6F3-795B5E06E5B0}" type="presOf" srcId="{D73A0355-30AC-496E-9E70-2699BCFEBD8A}" destId="{1A1298C6-3CFC-4E12-91FD-5B365DFD4D13}" srcOrd="0" destOrd="0" presId="urn:microsoft.com/office/officeart/2005/8/layout/vList5"/>
    <dgm:cxn modelId="{060F1680-4082-496E-9D22-F75310CC47DC}" srcId="{173562EC-9D02-4B5B-963C-360F00D49EB6}" destId="{B433F169-08F4-4201-BCC2-F65D305772FC}" srcOrd="1" destOrd="0" parTransId="{A8F253F2-04CE-45C1-81A4-CBAEF21F8D10}" sibTransId="{0B02EA05-68E3-44FB-9D66-C18230EFB22B}"/>
    <dgm:cxn modelId="{FE391155-852E-4EC3-8801-F7CA0E00CBA4}" type="presOf" srcId="{4A5F66BA-FB25-4C29-940F-E0CF278CB07E}" destId="{1A1298C6-3CFC-4E12-91FD-5B365DFD4D13}" srcOrd="0" destOrd="1" presId="urn:microsoft.com/office/officeart/2005/8/layout/vList5"/>
    <dgm:cxn modelId="{CBE32DB6-D2A2-4A89-8963-E53FD5907BD2}" srcId="{B433F169-08F4-4201-BCC2-F65D305772FC}" destId="{88CD8C57-E564-4627-8EB3-08EC40F1F3CF}" srcOrd="0" destOrd="0" parTransId="{12D0F6AB-B125-45DE-9650-599ABEEB8BDE}" sibTransId="{3E0F269D-1E40-48BC-A9F2-7FD4299FB850}"/>
    <dgm:cxn modelId="{2AE3BA24-C55D-4A2C-8039-47698C0CF84A}" srcId="{E196310E-4DAD-4511-92F1-747FE5B7ADB4}" destId="{D73A0355-30AC-496E-9E70-2699BCFEBD8A}" srcOrd="0" destOrd="0" parTransId="{C526D00C-24FD-4CA0-8068-D0430F0E0084}" sibTransId="{0B20451E-1DD6-4C78-A220-FF90ECCA5FB9}"/>
    <dgm:cxn modelId="{B530325A-2BEA-4D78-9ECE-7C7749C8F592}" type="presOf" srcId="{04ECD51F-67FB-4CAC-9BFD-448F3C4EC70B}" destId="{5EC33CA8-9BF7-40A0-8900-FE6EE467CDD4}" srcOrd="0" destOrd="0" presId="urn:microsoft.com/office/officeart/2005/8/layout/vList5"/>
    <dgm:cxn modelId="{D991E0A7-1EF3-4D8C-969F-6EB4B63423C8}" type="presOf" srcId="{E196310E-4DAD-4511-92F1-747FE5B7ADB4}" destId="{24BF8C68-37E2-4048-9F70-7A3970FA9A52}" srcOrd="0" destOrd="0" presId="urn:microsoft.com/office/officeart/2005/8/layout/vList5"/>
    <dgm:cxn modelId="{ADA4D920-BAE0-4DB6-8AF5-FBD707F6A07B}" type="presOf" srcId="{730A36F5-4FDA-4478-BFBA-1B69FE4757B1}" destId="{3B7AD2D5-E941-4520-B5A0-B70135149272}" srcOrd="0" destOrd="0" presId="urn:microsoft.com/office/officeart/2005/8/layout/vList5"/>
    <dgm:cxn modelId="{3B6F782A-24D5-40DC-9AAC-B88AEF1D82D7}" type="presOf" srcId="{88CD8C57-E564-4627-8EB3-08EC40F1F3CF}" destId="{0A5F4301-8576-40CF-B81D-0E33B9B2D46F}" srcOrd="0" destOrd="0" presId="urn:microsoft.com/office/officeart/2005/8/layout/vList5"/>
    <dgm:cxn modelId="{6E71C7D8-E928-46F0-B405-BDD647C3E7C6}" type="presOf" srcId="{173562EC-9D02-4B5B-963C-360F00D49EB6}" destId="{5BD44D86-02D8-4EC6-B950-8D9555E98725}" srcOrd="0" destOrd="0" presId="urn:microsoft.com/office/officeart/2005/8/layout/vList5"/>
    <dgm:cxn modelId="{77EFC020-30E9-44AA-B6AB-8A4BD6711E21}" srcId="{04ECD51F-67FB-4CAC-9BFD-448F3C4EC70B}" destId="{730A36F5-4FDA-4478-BFBA-1B69FE4757B1}" srcOrd="0" destOrd="0" parTransId="{A949D090-525B-4E79-ACB7-7BFBCC076D80}" sibTransId="{88C03B6B-A598-469D-AA7C-27A0882A25AA}"/>
    <dgm:cxn modelId="{08E05618-1622-440C-BC25-BC6BCA814F06}" srcId="{173562EC-9D02-4B5B-963C-360F00D49EB6}" destId="{E196310E-4DAD-4511-92F1-747FE5B7ADB4}" srcOrd="0" destOrd="0" parTransId="{F2C771A1-E0D0-43E8-A7BF-0AA0EB9C2AC6}" sibTransId="{8843FE2D-2998-4DC6-9835-20C6C46D7D79}"/>
    <dgm:cxn modelId="{F64A404E-AEF5-415C-AABA-4D2AE4ECAA43}" srcId="{E196310E-4DAD-4511-92F1-747FE5B7ADB4}" destId="{4A5F66BA-FB25-4C29-940F-E0CF278CB07E}" srcOrd="1" destOrd="0" parTransId="{72ED001E-E903-43A4-BEAF-EB5290FF5373}" sibTransId="{16F24083-3B25-42E0-844B-81035FDE6940}"/>
    <dgm:cxn modelId="{DC3919CC-6B92-4118-AB9F-F2B3C935E37C}" type="presOf" srcId="{B433F169-08F4-4201-BCC2-F65D305772FC}" destId="{82071E5A-9142-484F-921B-9CBC4F413AB9}" srcOrd="0" destOrd="0" presId="urn:microsoft.com/office/officeart/2005/8/layout/vList5"/>
    <dgm:cxn modelId="{CC4EB60C-90F9-4EAB-BF48-6CDB68514922}" type="presParOf" srcId="{5BD44D86-02D8-4EC6-B950-8D9555E98725}" destId="{CA1EFA60-E5B8-45D4-B4D8-64827B786CC5}" srcOrd="0" destOrd="0" presId="urn:microsoft.com/office/officeart/2005/8/layout/vList5"/>
    <dgm:cxn modelId="{0AF166EC-25BD-4B86-8B8E-B1F3A2B3C8EA}" type="presParOf" srcId="{CA1EFA60-E5B8-45D4-B4D8-64827B786CC5}" destId="{24BF8C68-37E2-4048-9F70-7A3970FA9A52}" srcOrd="0" destOrd="0" presId="urn:microsoft.com/office/officeart/2005/8/layout/vList5"/>
    <dgm:cxn modelId="{1A8F0ACC-0D38-4661-A6E1-91C94B25F617}" type="presParOf" srcId="{CA1EFA60-E5B8-45D4-B4D8-64827B786CC5}" destId="{1A1298C6-3CFC-4E12-91FD-5B365DFD4D13}" srcOrd="1" destOrd="0" presId="urn:microsoft.com/office/officeart/2005/8/layout/vList5"/>
    <dgm:cxn modelId="{1A68A1E5-19D1-4E1E-9665-D9080AB5F9C7}" type="presParOf" srcId="{5BD44D86-02D8-4EC6-B950-8D9555E98725}" destId="{5CC2EA55-CAA4-43B1-87FB-12FCA06EBB01}" srcOrd="1" destOrd="0" presId="urn:microsoft.com/office/officeart/2005/8/layout/vList5"/>
    <dgm:cxn modelId="{597A90C3-39B3-4A2F-A5E1-615F17BEB5AB}" type="presParOf" srcId="{5BD44D86-02D8-4EC6-B950-8D9555E98725}" destId="{FC9F9A2A-FFF8-4671-AE24-B6782651E067}" srcOrd="2" destOrd="0" presId="urn:microsoft.com/office/officeart/2005/8/layout/vList5"/>
    <dgm:cxn modelId="{C5390B2C-C7D9-4032-AEF2-B24C0D68D8FF}" type="presParOf" srcId="{FC9F9A2A-FFF8-4671-AE24-B6782651E067}" destId="{82071E5A-9142-484F-921B-9CBC4F413AB9}" srcOrd="0" destOrd="0" presId="urn:microsoft.com/office/officeart/2005/8/layout/vList5"/>
    <dgm:cxn modelId="{26652C6D-56A8-481C-B185-2F28DF05E5D7}" type="presParOf" srcId="{FC9F9A2A-FFF8-4671-AE24-B6782651E067}" destId="{0A5F4301-8576-40CF-B81D-0E33B9B2D46F}" srcOrd="1" destOrd="0" presId="urn:microsoft.com/office/officeart/2005/8/layout/vList5"/>
    <dgm:cxn modelId="{BD8C933A-58DA-4693-88F2-9A3F5B052033}" type="presParOf" srcId="{5BD44D86-02D8-4EC6-B950-8D9555E98725}" destId="{188284C1-5EAA-4AC6-941D-EE6FA25122FF}" srcOrd="3" destOrd="0" presId="urn:microsoft.com/office/officeart/2005/8/layout/vList5"/>
    <dgm:cxn modelId="{9DEB108D-BE03-4550-A3E8-C9877A68E346}" type="presParOf" srcId="{5BD44D86-02D8-4EC6-B950-8D9555E98725}" destId="{6E8A249D-3E84-4D23-AE49-72960E543959}" srcOrd="4" destOrd="0" presId="urn:microsoft.com/office/officeart/2005/8/layout/vList5"/>
    <dgm:cxn modelId="{2A66B48F-FA2C-4318-921A-E85DAE17BC4F}" type="presParOf" srcId="{6E8A249D-3E84-4D23-AE49-72960E543959}" destId="{5EC33CA8-9BF7-40A0-8900-FE6EE467CDD4}" srcOrd="0" destOrd="0" presId="urn:microsoft.com/office/officeart/2005/8/layout/vList5"/>
    <dgm:cxn modelId="{707367F2-3A8A-4C60-BADB-D07B0CF25CC0}" type="presParOf" srcId="{6E8A249D-3E84-4D23-AE49-72960E543959}" destId="{3B7AD2D5-E941-4520-B5A0-B7013514927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77A46-F22F-4314-BD57-374C9DB27A74}">
      <dsp:nvSpPr>
        <dsp:cNvPr id="0" name=""/>
        <dsp:cNvSpPr/>
      </dsp:nvSpPr>
      <dsp:spPr>
        <a:xfrm>
          <a:off x="2388" y="1289238"/>
          <a:ext cx="4793307" cy="1917322"/>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41275" rIns="0" bIns="41275" numCol="1" spcCol="1270" anchor="ctr" anchorCtr="0">
          <a:noAutofit/>
        </a:bodyPr>
        <a:lstStyle/>
        <a:p>
          <a:pPr lvl="0" algn="ctr" defTabSz="2889250">
            <a:lnSpc>
              <a:spcPct val="90000"/>
            </a:lnSpc>
            <a:spcBef>
              <a:spcPct val="0"/>
            </a:spcBef>
            <a:spcAft>
              <a:spcPct val="35000"/>
            </a:spcAft>
          </a:pPr>
          <a:r>
            <a:rPr lang="tr-TR" sz="6500" kern="1200" dirty="0" smtClean="0">
              <a:latin typeface="Times New Roman" pitchFamily="18" charset="0"/>
              <a:cs typeface="Times New Roman" pitchFamily="18" charset="0"/>
            </a:rPr>
            <a:t>Sınav Tarihi </a:t>
          </a:r>
          <a:endParaRPr lang="tr-TR" sz="6500" kern="1200" dirty="0">
            <a:latin typeface="Times New Roman" pitchFamily="18" charset="0"/>
            <a:cs typeface="Times New Roman" pitchFamily="18" charset="0"/>
          </a:endParaRPr>
        </a:p>
      </dsp:txBody>
      <dsp:txXfrm>
        <a:off x="961049" y="1289238"/>
        <a:ext cx="2875985" cy="1917322"/>
      </dsp:txXfrm>
    </dsp:sp>
    <dsp:sp modelId="{FF07DA4C-77DA-48BF-B9E5-0A3441D18CF6}">
      <dsp:nvSpPr>
        <dsp:cNvPr id="0" name=""/>
        <dsp:cNvSpPr/>
      </dsp:nvSpPr>
      <dsp:spPr>
        <a:xfrm>
          <a:off x="4172566" y="1452210"/>
          <a:ext cx="3978445" cy="1591378"/>
        </a:xfrm>
        <a:prstGeom prst="chevron">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070" tIns="26035" rIns="0" bIns="26035" numCol="1" spcCol="1270" anchor="ctr" anchorCtr="0">
          <a:noAutofit/>
        </a:bodyPr>
        <a:lstStyle/>
        <a:p>
          <a:pPr lvl="0" algn="ctr" defTabSz="1822450">
            <a:lnSpc>
              <a:spcPct val="90000"/>
            </a:lnSpc>
            <a:spcBef>
              <a:spcPct val="0"/>
            </a:spcBef>
            <a:spcAft>
              <a:spcPct val="35000"/>
            </a:spcAft>
          </a:pPr>
          <a:r>
            <a:rPr lang="tr-TR" sz="4100" kern="1200" dirty="0" smtClean="0">
              <a:latin typeface="Times New Roman" pitchFamily="18" charset="0"/>
              <a:cs typeface="Times New Roman" pitchFamily="18" charset="0"/>
            </a:rPr>
            <a:t>07 Haziran 2020 </a:t>
          </a:r>
          <a:endParaRPr lang="tr-TR" sz="4100" kern="1200" dirty="0">
            <a:latin typeface="Times New Roman" pitchFamily="18" charset="0"/>
            <a:cs typeface="Times New Roman" pitchFamily="18" charset="0"/>
          </a:endParaRPr>
        </a:p>
      </dsp:txBody>
      <dsp:txXfrm>
        <a:off x="4968255" y="1452210"/>
        <a:ext cx="2387067" cy="15913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3F33B-BBD4-49A3-B94E-0B81D9436159}">
      <dsp:nvSpPr>
        <dsp:cNvPr id="0" name=""/>
        <dsp:cNvSpPr/>
      </dsp:nvSpPr>
      <dsp:spPr>
        <a:xfrm>
          <a:off x="3261359" y="0"/>
          <a:ext cx="4892040" cy="5072098"/>
        </a:xfrm>
        <a:prstGeom prst="rightArrow">
          <a:avLst>
            <a:gd name="adj1" fmla="val 75000"/>
            <a:gd name="adj2" fmla="val 50000"/>
          </a:avLst>
        </a:prstGeom>
        <a:solidFill>
          <a:schemeClr val="accent3">
            <a:tint val="40000"/>
            <a:alpha val="90000"/>
            <a:hueOff val="0"/>
            <a:satOff val="0"/>
            <a:lumOff val="0"/>
            <a:alphaOff val="0"/>
          </a:schemeClr>
        </a:solidFill>
        <a:ln w="1000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tr-TR" sz="2000" b="1" kern="1200" dirty="0" smtClean="0">
              <a:solidFill>
                <a:schemeClr val="tx2">
                  <a:lumMod val="75000"/>
                </a:schemeClr>
              </a:solidFill>
              <a:latin typeface="Times New Roman" pitchFamily="18" charset="0"/>
              <a:cs typeface="Times New Roman" pitchFamily="18" charset="0"/>
            </a:rPr>
            <a:t>1 FEN LİSESİ</a:t>
          </a: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tr-TR" sz="2000" b="1" kern="1200" dirty="0" smtClean="0">
              <a:solidFill>
                <a:schemeClr val="tx2">
                  <a:lumMod val="75000"/>
                </a:schemeClr>
              </a:solidFill>
              <a:latin typeface="Times New Roman" pitchFamily="18" charset="0"/>
              <a:cs typeface="Times New Roman" pitchFamily="18" charset="0"/>
            </a:rPr>
            <a:t>4 ANADOLU LİSESİ</a:t>
          </a: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tr-TR" sz="2000" b="1" kern="1200" dirty="0" smtClean="0">
              <a:solidFill>
                <a:schemeClr val="tx2">
                  <a:lumMod val="75000"/>
                </a:schemeClr>
              </a:solidFill>
              <a:latin typeface="Times New Roman" pitchFamily="18" charset="0"/>
              <a:cs typeface="Times New Roman" pitchFamily="18" charset="0"/>
            </a:rPr>
            <a:t>3 AİHL</a:t>
          </a: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tr-TR" sz="2000" b="1" kern="1200" dirty="0">
            <a:solidFill>
              <a:schemeClr val="tx2">
                <a:lumMod val="75000"/>
              </a:schemeClr>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tr-TR" sz="2000" b="1" kern="1200" dirty="0" smtClean="0">
              <a:solidFill>
                <a:schemeClr val="tx2">
                  <a:lumMod val="75000"/>
                </a:schemeClr>
              </a:solidFill>
              <a:latin typeface="Times New Roman" pitchFamily="18" charset="0"/>
              <a:cs typeface="Times New Roman" pitchFamily="18" charset="0"/>
            </a:rPr>
            <a:t>5 MTAL</a:t>
          </a:r>
          <a:endParaRPr lang="tr-TR" sz="2000" b="1" kern="1200" dirty="0">
            <a:solidFill>
              <a:schemeClr val="tx2">
                <a:lumMod val="75000"/>
              </a:schemeClr>
            </a:solidFill>
            <a:latin typeface="Times New Roman" pitchFamily="18" charset="0"/>
            <a:cs typeface="Times New Roman" pitchFamily="18" charset="0"/>
          </a:endParaRPr>
        </a:p>
      </dsp:txBody>
      <dsp:txXfrm>
        <a:off x="3261359" y="634012"/>
        <a:ext cx="3057525" cy="3804074"/>
      </dsp:txXfrm>
    </dsp:sp>
    <dsp:sp modelId="{71E26A08-203B-4076-BBE3-BB1A3D2524A4}">
      <dsp:nvSpPr>
        <dsp:cNvPr id="0" name=""/>
        <dsp:cNvSpPr/>
      </dsp:nvSpPr>
      <dsp:spPr>
        <a:xfrm>
          <a:off x="0" y="0"/>
          <a:ext cx="3261360" cy="5072098"/>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kern="1200" dirty="0" smtClean="0">
              <a:latin typeface="Times New Roman" pitchFamily="18" charset="0"/>
              <a:cs typeface="Times New Roman" pitchFamily="18" charset="0"/>
            </a:rPr>
            <a:t>ŞAHİNBEY        (13 OKUL)</a:t>
          </a:r>
          <a:endParaRPr lang="tr-TR" sz="2800" kern="1200" dirty="0">
            <a:latin typeface="Times New Roman" pitchFamily="18" charset="0"/>
            <a:cs typeface="Times New Roman" pitchFamily="18" charset="0"/>
          </a:endParaRPr>
        </a:p>
      </dsp:txBody>
      <dsp:txXfrm>
        <a:off x="159206" y="159206"/>
        <a:ext cx="2942948" cy="4753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0381D-532A-4C05-9B70-41F65CE9115B}">
      <dsp:nvSpPr>
        <dsp:cNvPr id="0" name=""/>
        <dsp:cNvSpPr/>
      </dsp:nvSpPr>
      <dsp:spPr>
        <a:xfrm rot="5400000">
          <a:off x="5161857" y="-2129032"/>
          <a:ext cx="764908" cy="5218176"/>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778000">
            <a:lnSpc>
              <a:spcPct val="90000"/>
            </a:lnSpc>
            <a:spcBef>
              <a:spcPct val="0"/>
            </a:spcBef>
            <a:spcAft>
              <a:spcPct val="15000"/>
            </a:spcAft>
            <a:buChar char="••"/>
          </a:pPr>
          <a:r>
            <a:rPr lang="tr-TR" sz="4000" kern="1200" dirty="0" smtClean="0">
              <a:latin typeface="Times New Roman" pitchFamily="18" charset="0"/>
              <a:cs typeface="Times New Roman" pitchFamily="18" charset="0"/>
            </a:rPr>
            <a:t>20 SORU</a:t>
          </a:r>
          <a:endParaRPr lang="tr-TR" sz="4000" kern="1200" dirty="0">
            <a:latin typeface="Times New Roman" pitchFamily="18" charset="0"/>
            <a:cs typeface="Times New Roman" pitchFamily="18" charset="0"/>
          </a:endParaRPr>
        </a:p>
      </dsp:txBody>
      <dsp:txXfrm rot="-5400000">
        <a:off x="2935223" y="134942"/>
        <a:ext cx="5180836" cy="690228"/>
      </dsp:txXfrm>
    </dsp:sp>
    <dsp:sp modelId="{528A9503-CE53-4F73-96EC-C0DAC1273136}">
      <dsp:nvSpPr>
        <dsp:cNvPr id="0" name=""/>
        <dsp:cNvSpPr/>
      </dsp:nvSpPr>
      <dsp:spPr>
        <a:xfrm>
          <a:off x="0" y="1987"/>
          <a:ext cx="2935224" cy="9561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tr-TR" sz="2200" kern="1200" dirty="0" smtClean="0">
              <a:latin typeface="Times New Roman" pitchFamily="18" charset="0"/>
              <a:cs typeface="Times New Roman" pitchFamily="18" charset="0"/>
            </a:rPr>
            <a:t>TÜRKÇE</a:t>
          </a:r>
          <a:endParaRPr lang="tr-TR" sz="2200" kern="1200" dirty="0">
            <a:latin typeface="Times New Roman" pitchFamily="18" charset="0"/>
            <a:cs typeface="Times New Roman" pitchFamily="18" charset="0"/>
          </a:endParaRPr>
        </a:p>
      </dsp:txBody>
      <dsp:txXfrm>
        <a:off x="46675" y="48662"/>
        <a:ext cx="2841874" cy="862785"/>
      </dsp:txXfrm>
    </dsp:sp>
    <dsp:sp modelId="{E9B08B92-59D2-4F5A-AFE6-0F15349A01C6}">
      <dsp:nvSpPr>
        <dsp:cNvPr id="0" name=""/>
        <dsp:cNvSpPr/>
      </dsp:nvSpPr>
      <dsp:spPr>
        <a:xfrm rot="5400000">
          <a:off x="5161857" y="-1125089"/>
          <a:ext cx="764908" cy="5218176"/>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778000">
            <a:lnSpc>
              <a:spcPct val="90000"/>
            </a:lnSpc>
            <a:spcBef>
              <a:spcPct val="0"/>
            </a:spcBef>
            <a:spcAft>
              <a:spcPct val="15000"/>
            </a:spcAft>
            <a:buChar char="••"/>
          </a:pPr>
          <a:r>
            <a:rPr lang="tr-TR" sz="4000" kern="1200" dirty="0" smtClean="0">
              <a:latin typeface="Times New Roman" pitchFamily="18" charset="0"/>
              <a:cs typeface="Times New Roman" pitchFamily="18" charset="0"/>
            </a:rPr>
            <a:t>10 SORU</a:t>
          </a:r>
          <a:endParaRPr lang="tr-TR" sz="4000" kern="1200" dirty="0">
            <a:latin typeface="Times New Roman" pitchFamily="18" charset="0"/>
            <a:cs typeface="Times New Roman" pitchFamily="18" charset="0"/>
          </a:endParaRPr>
        </a:p>
      </dsp:txBody>
      <dsp:txXfrm rot="-5400000">
        <a:off x="2935223" y="1138885"/>
        <a:ext cx="5180836" cy="690228"/>
      </dsp:txXfrm>
    </dsp:sp>
    <dsp:sp modelId="{965C9E6F-DACA-4E20-AD96-FAEAD4CFCE60}">
      <dsp:nvSpPr>
        <dsp:cNvPr id="0" name=""/>
        <dsp:cNvSpPr/>
      </dsp:nvSpPr>
      <dsp:spPr>
        <a:xfrm>
          <a:off x="0" y="1005930"/>
          <a:ext cx="2935224" cy="9561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tr-TR" sz="2200" kern="1200" dirty="0" smtClean="0">
              <a:latin typeface="Times New Roman" pitchFamily="18" charset="0"/>
              <a:cs typeface="Times New Roman" pitchFamily="18" charset="0"/>
            </a:rPr>
            <a:t>T.C. İNKILAP TARİHİ VE ATATÜRKÇÜLÜK</a:t>
          </a:r>
          <a:endParaRPr lang="tr-TR" sz="2200" kern="1200" dirty="0">
            <a:latin typeface="Times New Roman" pitchFamily="18" charset="0"/>
            <a:cs typeface="Times New Roman" pitchFamily="18" charset="0"/>
          </a:endParaRPr>
        </a:p>
      </dsp:txBody>
      <dsp:txXfrm>
        <a:off x="46675" y="1052605"/>
        <a:ext cx="2841874" cy="862785"/>
      </dsp:txXfrm>
    </dsp:sp>
    <dsp:sp modelId="{54410B0A-EC42-465D-A464-5F778C196F0C}">
      <dsp:nvSpPr>
        <dsp:cNvPr id="0" name=""/>
        <dsp:cNvSpPr/>
      </dsp:nvSpPr>
      <dsp:spPr>
        <a:xfrm rot="5400000">
          <a:off x="5161857" y="-121146"/>
          <a:ext cx="764908" cy="5218176"/>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778000">
            <a:lnSpc>
              <a:spcPct val="90000"/>
            </a:lnSpc>
            <a:spcBef>
              <a:spcPct val="0"/>
            </a:spcBef>
            <a:spcAft>
              <a:spcPct val="15000"/>
            </a:spcAft>
            <a:buChar char="••"/>
          </a:pPr>
          <a:r>
            <a:rPr lang="tr-TR" sz="4000" kern="1200" dirty="0" smtClean="0">
              <a:latin typeface="Times New Roman" pitchFamily="18" charset="0"/>
              <a:cs typeface="Times New Roman" pitchFamily="18" charset="0"/>
            </a:rPr>
            <a:t>10 SORU</a:t>
          </a:r>
          <a:endParaRPr lang="tr-TR" sz="4000" kern="1200" dirty="0">
            <a:latin typeface="Times New Roman" pitchFamily="18" charset="0"/>
            <a:cs typeface="Times New Roman" pitchFamily="18" charset="0"/>
          </a:endParaRPr>
        </a:p>
      </dsp:txBody>
      <dsp:txXfrm rot="-5400000">
        <a:off x="2935223" y="2142828"/>
        <a:ext cx="5180836" cy="690228"/>
      </dsp:txXfrm>
    </dsp:sp>
    <dsp:sp modelId="{49F93070-DC72-41EF-88A6-621DCD5C7D63}">
      <dsp:nvSpPr>
        <dsp:cNvPr id="0" name=""/>
        <dsp:cNvSpPr/>
      </dsp:nvSpPr>
      <dsp:spPr>
        <a:xfrm>
          <a:off x="0" y="2009873"/>
          <a:ext cx="2935224" cy="9561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tr-TR" sz="2200" kern="1200" dirty="0" smtClean="0">
              <a:latin typeface="Times New Roman" pitchFamily="18" charset="0"/>
              <a:cs typeface="Times New Roman" pitchFamily="18" charset="0"/>
            </a:rPr>
            <a:t>DİN KÜLTÜRÜ VE AHLAK BİLGİSİ</a:t>
          </a:r>
          <a:endParaRPr lang="tr-TR" sz="2200" kern="1200" dirty="0">
            <a:latin typeface="Times New Roman" pitchFamily="18" charset="0"/>
            <a:cs typeface="Times New Roman" pitchFamily="18" charset="0"/>
          </a:endParaRPr>
        </a:p>
      </dsp:txBody>
      <dsp:txXfrm>
        <a:off x="46675" y="2056548"/>
        <a:ext cx="2841874" cy="862785"/>
      </dsp:txXfrm>
    </dsp:sp>
    <dsp:sp modelId="{D3B40F08-3D8F-4423-A3B9-54803B40E226}">
      <dsp:nvSpPr>
        <dsp:cNvPr id="0" name=""/>
        <dsp:cNvSpPr/>
      </dsp:nvSpPr>
      <dsp:spPr>
        <a:xfrm rot="5400000">
          <a:off x="5161857" y="882796"/>
          <a:ext cx="764908" cy="5218176"/>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778000">
            <a:lnSpc>
              <a:spcPct val="90000"/>
            </a:lnSpc>
            <a:spcBef>
              <a:spcPct val="0"/>
            </a:spcBef>
            <a:spcAft>
              <a:spcPct val="15000"/>
            </a:spcAft>
            <a:buChar char="••"/>
          </a:pPr>
          <a:r>
            <a:rPr lang="tr-TR" sz="4000" kern="1200" dirty="0" smtClean="0">
              <a:latin typeface="Times New Roman" pitchFamily="18" charset="0"/>
              <a:cs typeface="Times New Roman" pitchFamily="18" charset="0"/>
            </a:rPr>
            <a:t>10 SORU</a:t>
          </a:r>
          <a:endParaRPr lang="tr-TR" sz="4000" kern="1200" dirty="0">
            <a:latin typeface="Times New Roman" pitchFamily="18" charset="0"/>
            <a:cs typeface="Times New Roman" pitchFamily="18" charset="0"/>
          </a:endParaRPr>
        </a:p>
      </dsp:txBody>
      <dsp:txXfrm rot="-5400000">
        <a:off x="2935223" y="3146770"/>
        <a:ext cx="5180836" cy="690228"/>
      </dsp:txXfrm>
    </dsp:sp>
    <dsp:sp modelId="{5F52B11E-1A0F-4F00-B51B-FAD34BBBACBA}">
      <dsp:nvSpPr>
        <dsp:cNvPr id="0" name=""/>
        <dsp:cNvSpPr/>
      </dsp:nvSpPr>
      <dsp:spPr>
        <a:xfrm>
          <a:off x="0" y="3013816"/>
          <a:ext cx="2935224" cy="9561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tr-TR" sz="2200" kern="1200" dirty="0" smtClean="0">
              <a:latin typeface="Times New Roman" pitchFamily="18" charset="0"/>
              <a:cs typeface="Times New Roman" pitchFamily="18" charset="0"/>
            </a:rPr>
            <a:t>YABANCI DİL</a:t>
          </a:r>
          <a:endParaRPr lang="tr-TR" sz="2200" kern="1200" dirty="0">
            <a:latin typeface="Times New Roman" pitchFamily="18" charset="0"/>
            <a:cs typeface="Times New Roman" pitchFamily="18" charset="0"/>
          </a:endParaRPr>
        </a:p>
      </dsp:txBody>
      <dsp:txXfrm>
        <a:off x="46675" y="3060491"/>
        <a:ext cx="2841874" cy="8627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F8ECF-BDB1-487C-A997-9F723261E10D}">
      <dsp:nvSpPr>
        <dsp:cNvPr id="0" name=""/>
        <dsp:cNvSpPr/>
      </dsp:nvSpPr>
      <dsp:spPr>
        <a:xfrm rot="5400000">
          <a:off x="4818842" y="-1804846"/>
          <a:ext cx="1187579" cy="5094241"/>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120015" rIns="240030" bIns="120015" numCol="1" spcCol="1270" anchor="ctr" anchorCtr="0">
          <a:noAutofit/>
        </a:bodyPr>
        <a:lstStyle/>
        <a:p>
          <a:pPr marL="285750" lvl="1" indent="-285750" algn="l" defTabSz="2800350">
            <a:lnSpc>
              <a:spcPct val="90000"/>
            </a:lnSpc>
            <a:spcBef>
              <a:spcPct val="0"/>
            </a:spcBef>
            <a:spcAft>
              <a:spcPct val="15000"/>
            </a:spcAft>
            <a:buChar char="••"/>
          </a:pPr>
          <a:r>
            <a:rPr lang="tr-TR" sz="6300" kern="1200" dirty="0" smtClean="0">
              <a:latin typeface="Times New Roman" pitchFamily="18" charset="0"/>
              <a:cs typeface="Times New Roman" pitchFamily="18" charset="0"/>
            </a:rPr>
            <a:t>20 SORU</a:t>
          </a:r>
          <a:endParaRPr lang="tr-TR" sz="6300" kern="1200" dirty="0">
            <a:latin typeface="Times New Roman" pitchFamily="18" charset="0"/>
            <a:cs typeface="Times New Roman" pitchFamily="18" charset="0"/>
          </a:endParaRPr>
        </a:p>
      </dsp:txBody>
      <dsp:txXfrm rot="-5400000">
        <a:off x="2865512" y="206457"/>
        <a:ext cx="5036268" cy="1071633"/>
      </dsp:txXfrm>
    </dsp:sp>
    <dsp:sp modelId="{3FB47094-7911-4E44-9FE1-2878A07B3C8E}">
      <dsp:nvSpPr>
        <dsp:cNvPr id="0" name=""/>
        <dsp:cNvSpPr/>
      </dsp:nvSpPr>
      <dsp:spPr>
        <a:xfrm>
          <a:off x="0" y="37"/>
          <a:ext cx="2865511" cy="14844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tr-TR" sz="3100" kern="1200" dirty="0" smtClean="0">
              <a:latin typeface="Times New Roman" pitchFamily="18" charset="0"/>
              <a:cs typeface="Times New Roman" pitchFamily="18" charset="0"/>
            </a:rPr>
            <a:t>MATEMATİK</a:t>
          </a:r>
          <a:endParaRPr lang="tr-TR" sz="3100" kern="1200" dirty="0">
            <a:latin typeface="Times New Roman" pitchFamily="18" charset="0"/>
            <a:cs typeface="Times New Roman" pitchFamily="18" charset="0"/>
          </a:endParaRPr>
        </a:p>
      </dsp:txBody>
      <dsp:txXfrm>
        <a:off x="72466" y="72503"/>
        <a:ext cx="2720579" cy="1339542"/>
      </dsp:txXfrm>
    </dsp:sp>
    <dsp:sp modelId="{32A2E65E-F537-4BA6-B07C-4D9AD853D5CF}">
      <dsp:nvSpPr>
        <dsp:cNvPr id="0" name=""/>
        <dsp:cNvSpPr/>
      </dsp:nvSpPr>
      <dsp:spPr>
        <a:xfrm rot="5400000">
          <a:off x="4818842" y="-246149"/>
          <a:ext cx="1187579" cy="5094241"/>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120015" rIns="240030" bIns="120015" numCol="1" spcCol="1270" anchor="ctr" anchorCtr="0">
          <a:noAutofit/>
        </a:bodyPr>
        <a:lstStyle/>
        <a:p>
          <a:pPr marL="285750" lvl="1" indent="-285750" algn="l" defTabSz="2800350">
            <a:lnSpc>
              <a:spcPct val="90000"/>
            </a:lnSpc>
            <a:spcBef>
              <a:spcPct val="0"/>
            </a:spcBef>
            <a:spcAft>
              <a:spcPct val="15000"/>
            </a:spcAft>
            <a:buChar char="••"/>
          </a:pPr>
          <a:r>
            <a:rPr lang="tr-TR" sz="6300" kern="1200" dirty="0" smtClean="0">
              <a:latin typeface="Times New Roman" pitchFamily="18" charset="0"/>
              <a:cs typeface="Times New Roman" pitchFamily="18" charset="0"/>
            </a:rPr>
            <a:t>20 SORU</a:t>
          </a:r>
          <a:endParaRPr lang="tr-TR" sz="6300" kern="1200" dirty="0">
            <a:latin typeface="Times New Roman" pitchFamily="18" charset="0"/>
            <a:cs typeface="Times New Roman" pitchFamily="18" charset="0"/>
          </a:endParaRPr>
        </a:p>
      </dsp:txBody>
      <dsp:txXfrm rot="-5400000">
        <a:off x="2865512" y="1765154"/>
        <a:ext cx="5036268" cy="1071633"/>
      </dsp:txXfrm>
    </dsp:sp>
    <dsp:sp modelId="{14112397-0DA9-4B79-AE9A-43EFD36B3106}">
      <dsp:nvSpPr>
        <dsp:cNvPr id="0" name=""/>
        <dsp:cNvSpPr/>
      </dsp:nvSpPr>
      <dsp:spPr>
        <a:xfrm>
          <a:off x="0" y="1558734"/>
          <a:ext cx="2865511" cy="14844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tr-TR" sz="3100" kern="1200" dirty="0" smtClean="0">
              <a:latin typeface="Times New Roman" pitchFamily="18" charset="0"/>
              <a:cs typeface="Times New Roman" pitchFamily="18" charset="0"/>
            </a:rPr>
            <a:t>FEN BİLİMLERİ</a:t>
          </a:r>
          <a:endParaRPr lang="tr-TR" sz="3100" kern="1200" dirty="0">
            <a:latin typeface="Times New Roman" pitchFamily="18" charset="0"/>
            <a:cs typeface="Times New Roman" pitchFamily="18" charset="0"/>
          </a:endParaRPr>
        </a:p>
      </dsp:txBody>
      <dsp:txXfrm>
        <a:off x="72466" y="1631200"/>
        <a:ext cx="2720579" cy="13395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CE21C-1848-4C91-9FE6-6997EB6490A8}">
      <dsp:nvSpPr>
        <dsp:cNvPr id="0" name=""/>
        <dsp:cNvSpPr/>
      </dsp:nvSpPr>
      <dsp:spPr>
        <a:xfrm rot="5400000">
          <a:off x="2359374" y="-654356"/>
          <a:ext cx="621454" cy="2088200"/>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latin typeface="Times New Roman" pitchFamily="18" charset="0"/>
              <a:cs typeface="Times New Roman" pitchFamily="18" charset="0"/>
            </a:rPr>
            <a:t>4</a:t>
          </a:r>
          <a:endParaRPr lang="tr-TR" sz="2000" kern="1200" dirty="0">
            <a:latin typeface="Times New Roman" pitchFamily="18" charset="0"/>
            <a:cs typeface="Times New Roman" pitchFamily="18" charset="0"/>
          </a:endParaRPr>
        </a:p>
      </dsp:txBody>
      <dsp:txXfrm rot="-5400000">
        <a:off x="1626002" y="109353"/>
        <a:ext cx="2057863" cy="560780"/>
      </dsp:txXfrm>
    </dsp:sp>
    <dsp:sp modelId="{8F35A476-852B-42CF-A4BA-90562E31CBE3}">
      <dsp:nvSpPr>
        <dsp:cNvPr id="0" name=""/>
        <dsp:cNvSpPr/>
      </dsp:nvSpPr>
      <dsp:spPr>
        <a:xfrm>
          <a:off x="32" y="1334"/>
          <a:ext cx="1625969" cy="77681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itchFamily="18" charset="0"/>
              <a:cs typeface="Times New Roman" pitchFamily="18" charset="0"/>
            </a:rPr>
            <a:t>TÜRKÇE</a:t>
          </a:r>
          <a:endParaRPr lang="tr-TR" sz="1600" kern="1200" dirty="0">
            <a:latin typeface="Times New Roman" pitchFamily="18" charset="0"/>
            <a:cs typeface="Times New Roman" pitchFamily="18" charset="0"/>
          </a:endParaRPr>
        </a:p>
      </dsp:txBody>
      <dsp:txXfrm>
        <a:off x="37953" y="39255"/>
        <a:ext cx="1550127" cy="700976"/>
      </dsp:txXfrm>
    </dsp:sp>
    <dsp:sp modelId="{98234026-A134-481D-B9A9-75BC3BBA368F}">
      <dsp:nvSpPr>
        <dsp:cNvPr id="0" name=""/>
        <dsp:cNvSpPr/>
      </dsp:nvSpPr>
      <dsp:spPr>
        <a:xfrm rot="5400000">
          <a:off x="2359374" y="161302"/>
          <a:ext cx="621454" cy="2088200"/>
        </a:xfrm>
        <a:prstGeom prst="round2Same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latin typeface="Times New Roman" pitchFamily="18" charset="0"/>
              <a:cs typeface="Times New Roman" pitchFamily="18" charset="0"/>
            </a:rPr>
            <a:t>4</a:t>
          </a:r>
          <a:endParaRPr lang="tr-TR" sz="2000" kern="1200" dirty="0">
            <a:latin typeface="Times New Roman" pitchFamily="18" charset="0"/>
            <a:cs typeface="Times New Roman" pitchFamily="18" charset="0"/>
          </a:endParaRPr>
        </a:p>
      </dsp:txBody>
      <dsp:txXfrm rot="-5400000">
        <a:off x="1626002" y="925012"/>
        <a:ext cx="2057863" cy="560780"/>
      </dsp:txXfrm>
    </dsp:sp>
    <dsp:sp modelId="{F18B5A0B-35D9-4609-BDD1-F991230C2792}">
      <dsp:nvSpPr>
        <dsp:cNvPr id="0" name=""/>
        <dsp:cNvSpPr/>
      </dsp:nvSpPr>
      <dsp:spPr>
        <a:xfrm>
          <a:off x="32" y="816993"/>
          <a:ext cx="1625969" cy="776818"/>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itchFamily="18" charset="0"/>
              <a:cs typeface="Times New Roman" pitchFamily="18" charset="0"/>
            </a:rPr>
            <a:t>MATEMATİK</a:t>
          </a:r>
          <a:endParaRPr lang="tr-TR" sz="1600" kern="1200" dirty="0">
            <a:latin typeface="Times New Roman" pitchFamily="18" charset="0"/>
            <a:cs typeface="Times New Roman" pitchFamily="18" charset="0"/>
          </a:endParaRPr>
        </a:p>
      </dsp:txBody>
      <dsp:txXfrm>
        <a:off x="37953" y="854914"/>
        <a:ext cx="1550127" cy="700976"/>
      </dsp:txXfrm>
    </dsp:sp>
    <dsp:sp modelId="{9A32428F-E828-4F95-942F-5AC47F5B801D}">
      <dsp:nvSpPr>
        <dsp:cNvPr id="0" name=""/>
        <dsp:cNvSpPr/>
      </dsp:nvSpPr>
      <dsp:spPr>
        <a:xfrm rot="5400000">
          <a:off x="2359374" y="976962"/>
          <a:ext cx="621454" cy="2088200"/>
        </a:xfrm>
        <a:prstGeom prst="round2Same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latin typeface="Times New Roman" pitchFamily="18" charset="0"/>
              <a:cs typeface="Times New Roman" pitchFamily="18" charset="0"/>
            </a:rPr>
            <a:t>4</a:t>
          </a:r>
          <a:endParaRPr lang="tr-TR" sz="2000" kern="1200" dirty="0">
            <a:latin typeface="Times New Roman" pitchFamily="18" charset="0"/>
            <a:cs typeface="Times New Roman" pitchFamily="18" charset="0"/>
          </a:endParaRPr>
        </a:p>
      </dsp:txBody>
      <dsp:txXfrm rot="-5400000">
        <a:off x="1626002" y="1740672"/>
        <a:ext cx="2057863" cy="560780"/>
      </dsp:txXfrm>
    </dsp:sp>
    <dsp:sp modelId="{D3717ACF-D833-46B5-BF2B-D445F325CC48}">
      <dsp:nvSpPr>
        <dsp:cNvPr id="0" name=""/>
        <dsp:cNvSpPr/>
      </dsp:nvSpPr>
      <dsp:spPr>
        <a:xfrm>
          <a:off x="32" y="1632653"/>
          <a:ext cx="1625969" cy="776818"/>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itchFamily="18" charset="0"/>
              <a:cs typeface="Times New Roman" pitchFamily="18" charset="0"/>
            </a:rPr>
            <a:t>FEN BİLİMLERİ</a:t>
          </a:r>
          <a:endParaRPr lang="tr-TR" sz="1600" kern="1200" dirty="0">
            <a:latin typeface="Times New Roman" pitchFamily="18" charset="0"/>
            <a:cs typeface="Times New Roman" pitchFamily="18" charset="0"/>
          </a:endParaRPr>
        </a:p>
      </dsp:txBody>
      <dsp:txXfrm>
        <a:off x="37953" y="1670574"/>
        <a:ext cx="1550127" cy="700976"/>
      </dsp:txXfrm>
    </dsp:sp>
    <dsp:sp modelId="{7CFDB5D1-585C-4BF7-B196-4F8C05E2B989}">
      <dsp:nvSpPr>
        <dsp:cNvPr id="0" name=""/>
        <dsp:cNvSpPr/>
      </dsp:nvSpPr>
      <dsp:spPr>
        <a:xfrm rot="5400000">
          <a:off x="2362787" y="1793782"/>
          <a:ext cx="621454" cy="2085877"/>
        </a:xfrm>
        <a:prstGeom prst="round2Same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latin typeface="Times New Roman" pitchFamily="18" charset="0"/>
              <a:cs typeface="Times New Roman" pitchFamily="18" charset="0"/>
            </a:rPr>
            <a:t>1</a:t>
          </a:r>
          <a:endParaRPr lang="tr-TR" sz="2000" kern="1200" dirty="0">
            <a:latin typeface="Times New Roman" pitchFamily="18" charset="0"/>
            <a:cs typeface="Times New Roman" pitchFamily="18" charset="0"/>
          </a:endParaRPr>
        </a:p>
      </dsp:txBody>
      <dsp:txXfrm rot="-5400000">
        <a:off x="1630576" y="2556331"/>
        <a:ext cx="2055540" cy="560780"/>
      </dsp:txXfrm>
    </dsp:sp>
    <dsp:sp modelId="{38D85BF0-73A0-4ACD-8466-E2D58E37609B}">
      <dsp:nvSpPr>
        <dsp:cNvPr id="0" name=""/>
        <dsp:cNvSpPr/>
      </dsp:nvSpPr>
      <dsp:spPr>
        <a:xfrm>
          <a:off x="32" y="2448312"/>
          <a:ext cx="1630543" cy="776818"/>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tr-TR" sz="1400" kern="1200" dirty="0" smtClean="0">
              <a:latin typeface="Times New Roman" pitchFamily="18" charset="0"/>
              <a:cs typeface="Times New Roman" pitchFamily="18" charset="0"/>
            </a:rPr>
            <a:t>T.C İNKILAP TARİHİ VE ATATÜRKÇÜLÜK</a:t>
          </a:r>
          <a:endParaRPr lang="tr-TR" sz="1400" kern="1200" dirty="0">
            <a:latin typeface="Times New Roman" pitchFamily="18" charset="0"/>
            <a:cs typeface="Times New Roman" pitchFamily="18" charset="0"/>
          </a:endParaRPr>
        </a:p>
      </dsp:txBody>
      <dsp:txXfrm>
        <a:off x="37953" y="2486233"/>
        <a:ext cx="1554701" cy="700976"/>
      </dsp:txXfrm>
    </dsp:sp>
    <dsp:sp modelId="{48F79F75-6F4C-4F9A-AF68-EAACC1F18218}">
      <dsp:nvSpPr>
        <dsp:cNvPr id="0" name=""/>
        <dsp:cNvSpPr/>
      </dsp:nvSpPr>
      <dsp:spPr>
        <a:xfrm rot="5400000">
          <a:off x="2362787" y="2609442"/>
          <a:ext cx="621454" cy="2085877"/>
        </a:xfrm>
        <a:prstGeom prst="round2SameRect">
          <a:avLst/>
        </a:prstGeom>
        <a:solidFill>
          <a:schemeClr val="accent6">
            <a:tint val="40000"/>
            <a:alpha val="90000"/>
            <a:hueOff val="0"/>
            <a:satOff val="0"/>
            <a:lumOff val="0"/>
            <a:alphaOff val="0"/>
          </a:schemeClr>
        </a:solidFill>
        <a:ln w="1905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latin typeface="Times New Roman" pitchFamily="18" charset="0"/>
              <a:cs typeface="Times New Roman" pitchFamily="18" charset="0"/>
            </a:rPr>
            <a:t>1</a:t>
          </a:r>
          <a:endParaRPr lang="tr-TR" sz="2000" kern="1200" dirty="0">
            <a:latin typeface="Times New Roman" pitchFamily="18" charset="0"/>
            <a:cs typeface="Times New Roman" pitchFamily="18" charset="0"/>
          </a:endParaRPr>
        </a:p>
      </dsp:txBody>
      <dsp:txXfrm rot="-5400000">
        <a:off x="1630576" y="3371991"/>
        <a:ext cx="2055540" cy="560780"/>
      </dsp:txXfrm>
    </dsp:sp>
    <dsp:sp modelId="{04F871DF-4C69-4849-ABDC-E51240C5AC14}">
      <dsp:nvSpPr>
        <dsp:cNvPr id="0" name=""/>
        <dsp:cNvSpPr/>
      </dsp:nvSpPr>
      <dsp:spPr>
        <a:xfrm>
          <a:off x="32" y="3263971"/>
          <a:ext cx="1630543" cy="776818"/>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tr-TR" sz="1400" kern="1200" dirty="0" smtClean="0">
              <a:latin typeface="Times New Roman" pitchFamily="18" charset="0"/>
              <a:cs typeface="Times New Roman" pitchFamily="18" charset="0"/>
            </a:rPr>
            <a:t>DİN KÜLTÜRÜ VE AHLAK BİLGİSİ</a:t>
          </a:r>
          <a:endParaRPr lang="tr-TR" sz="1400" kern="1200" dirty="0">
            <a:latin typeface="Times New Roman" pitchFamily="18" charset="0"/>
            <a:cs typeface="Times New Roman" pitchFamily="18" charset="0"/>
          </a:endParaRPr>
        </a:p>
      </dsp:txBody>
      <dsp:txXfrm>
        <a:off x="37953" y="3301892"/>
        <a:ext cx="1554701" cy="700976"/>
      </dsp:txXfrm>
    </dsp:sp>
    <dsp:sp modelId="{6AC18D32-BE28-46E0-8279-5217F3D348AB}">
      <dsp:nvSpPr>
        <dsp:cNvPr id="0" name=""/>
        <dsp:cNvSpPr/>
      </dsp:nvSpPr>
      <dsp:spPr>
        <a:xfrm rot="5400000">
          <a:off x="2362787" y="3425101"/>
          <a:ext cx="621454" cy="2085877"/>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latin typeface="Times New Roman" pitchFamily="18" charset="0"/>
              <a:cs typeface="Times New Roman" pitchFamily="18" charset="0"/>
            </a:rPr>
            <a:t>1</a:t>
          </a:r>
          <a:endParaRPr lang="tr-TR" sz="2000" kern="1200" dirty="0">
            <a:latin typeface="Times New Roman" pitchFamily="18" charset="0"/>
            <a:cs typeface="Times New Roman" pitchFamily="18" charset="0"/>
          </a:endParaRPr>
        </a:p>
      </dsp:txBody>
      <dsp:txXfrm rot="-5400000">
        <a:off x="1630576" y="4187650"/>
        <a:ext cx="2055540" cy="560780"/>
      </dsp:txXfrm>
    </dsp:sp>
    <dsp:sp modelId="{90C0DDF5-84C5-4047-ABE5-B9AF4A43FAFE}">
      <dsp:nvSpPr>
        <dsp:cNvPr id="0" name=""/>
        <dsp:cNvSpPr/>
      </dsp:nvSpPr>
      <dsp:spPr>
        <a:xfrm>
          <a:off x="32" y="4079631"/>
          <a:ext cx="1630543" cy="77681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tr-TR" sz="1400" kern="1200" dirty="0" smtClean="0">
              <a:latin typeface="Times New Roman" pitchFamily="18" charset="0"/>
              <a:cs typeface="Times New Roman" pitchFamily="18" charset="0"/>
            </a:rPr>
            <a:t>YABANCI DİL</a:t>
          </a:r>
          <a:endParaRPr lang="tr-TR" sz="1400" kern="1200" dirty="0">
            <a:latin typeface="Times New Roman" pitchFamily="18" charset="0"/>
            <a:cs typeface="Times New Roman" pitchFamily="18" charset="0"/>
          </a:endParaRPr>
        </a:p>
      </dsp:txBody>
      <dsp:txXfrm>
        <a:off x="37953" y="4117552"/>
        <a:ext cx="1554701" cy="7009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6E122-DF88-4E42-B128-4C7C600DCCA2}">
      <dsp:nvSpPr>
        <dsp:cNvPr id="0" name=""/>
        <dsp:cNvSpPr/>
      </dsp:nvSpPr>
      <dsp:spPr>
        <a:xfrm>
          <a:off x="1359961" y="888681"/>
          <a:ext cx="2546942" cy="1698810"/>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tr-TR" sz="1900" kern="1200" dirty="0" smtClean="0">
              <a:latin typeface="Times New Roman" pitchFamily="18" charset="0"/>
              <a:cs typeface="Times New Roman" pitchFamily="18" charset="0"/>
            </a:rPr>
            <a:t>MERKEZİ SINAV VE MERKEZİ YERLEŞTİRME</a:t>
          </a:r>
          <a:endParaRPr lang="tr-TR" sz="1900" kern="1200" dirty="0">
            <a:latin typeface="Times New Roman" pitchFamily="18" charset="0"/>
            <a:cs typeface="Times New Roman" pitchFamily="18" charset="0"/>
          </a:endParaRPr>
        </a:p>
      </dsp:txBody>
      <dsp:txXfrm>
        <a:off x="1767472" y="888681"/>
        <a:ext cx="2139431" cy="1698810"/>
      </dsp:txXfrm>
    </dsp:sp>
    <dsp:sp modelId="{7D2F3414-F0EB-4807-846D-B9B91A7DE8D3}">
      <dsp:nvSpPr>
        <dsp:cNvPr id="0" name=""/>
        <dsp:cNvSpPr/>
      </dsp:nvSpPr>
      <dsp:spPr>
        <a:xfrm>
          <a:off x="1359961" y="2587492"/>
          <a:ext cx="2546942" cy="1698810"/>
        </a:xfrm>
        <a:prstGeom prst="rect">
          <a:avLst/>
        </a:prstGeom>
        <a:solidFill>
          <a:schemeClr val="accent5">
            <a:tint val="40000"/>
            <a:alpha val="90000"/>
            <a:hueOff val="-3580161"/>
            <a:satOff val="16084"/>
            <a:lumOff val="1106"/>
            <a:alphaOff val="0"/>
          </a:schemeClr>
        </a:solidFill>
        <a:ln w="19050" cap="flat" cmpd="sng" algn="ctr">
          <a:solidFill>
            <a:schemeClr val="accent5">
              <a:tint val="40000"/>
              <a:alpha val="90000"/>
              <a:hueOff val="-3580161"/>
              <a:satOff val="16084"/>
              <a:lumOff val="1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tr-TR" sz="1900" kern="1200" dirty="0" smtClean="0">
              <a:latin typeface="Times New Roman" pitchFamily="18" charset="0"/>
              <a:cs typeface="Times New Roman" pitchFamily="18" charset="0"/>
            </a:rPr>
            <a:t>SINAVLA</a:t>
          </a:r>
          <a:endParaRPr lang="tr-TR" sz="1900" kern="1200" dirty="0">
            <a:latin typeface="Times New Roman" pitchFamily="18" charset="0"/>
            <a:cs typeface="Times New Roman" pitchFamily="18" charset="0"/>
          </a:endParaRPr>
        </a:p>
      </dsp:txBody>
      <dsp:txXfrm>
        <a:off x="1767472" y="2587492"/>
        <a:ext cx="2139431" cy="1698810"/>
      </dsp:txXfrm>
    </dsp:sp>
    <dsp:sp modelId="{40534F0E-C19A-4619-BE9A-00E87AE39E21}">
      <dsp:nvSpPr>
        <dsp:cNvPr id="0" name=""/>
        <dsp:cNvSpPr/>
      </dsp:nvSpPr>
      <dsp:spPr>
        <a:xfrm>
          <a:off x="1592" y="209497"/>
          <a:ext cx="1697961" cy="1697961"/>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tr-TR" sz="6500" kern="1200" dirty="0" smtClean="0">
              <a:latin typeface="Times New Roman" pitchFamily="18" charset="0"/>
              <a:cs typeface="Times New Roman" pitchFamily="18" charset="0"/>
            </a:rPr>
            <a:t>1</a:t>
          </a:r>
          <a:endParaRPr lang="tr-TR" sz="6500" kern="1200" dirty="0">
            <a:latin typeface="Times New Roman" pitchFamily="18" charset="0"/>
            <a:cs typeface="Times New Roman" pitchFamily="18" charset="0"/>
          </a:endParaRPr>
        </a:p>
      </dsp:txBody>
      <dsp:txXfrm>
        <a:off x="250253" y="458158"/>
        <a:ext cx="1200639" cy="1200639"/>
      </dsp:txXfrm>
    </dsp:sp>
    <dsp:sp modelId="{CD4862B9-AF29-4A60-B512-7728E7552FB3}">
      <dsp:nvSpPr>
        <dsp:cNvPr id="0" name=""/>
        <dsp:cNvSpPr/>
      </dsp:nvSpPr>
      <dsp:spPr>
        <a:xfrm>
          <a:off x="5604865" y="888681"/>
          <a:ext cx="2546942" cy="1698810"/>
        </a:xfrm>
        <a:prstGeom prst="rect">
          <a:avLst/>
        </a:prstGeom>
        <a:solidFill>
          <a:schemeClr val="accent5">
            <a:tint val="40000"/>
            <a:alpha val="90000"/>
            <a:hueOff val="-7160321"/>
            <a:satOff val="32169"/>
            <a:lumOff val="2211"/>
            <a:alphaOff val="0"/>
          </a:schemeClr>
        </a:solidFill>
        <a:ln w="19050" cap="flat" cmpd="sng" algn="ctr">
          <a:solidFill>
            <a:schemeClr val="accent5">
              <a:tint val="40000"/>
              <a:alpha val="90000"/>
              <a:hueOff val="-7160321"/>
              <a:satOff val="32169"/>
              <a:lumOff val="22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tr-TR" sz="1900" kern="1200" dirty="0" smtClean="0">
              <a:latin typeface="Times New Roman" pitchFamily="18" charset="0"/>
              <a:cs typeface="Times New Roman" pitchFamily="18" charset="0"/>
            </a:rPr>
            <a:t>EĞİTİM BÖLGESİ VE MAHALLİ YERLEŞTİRME</a:t>
          </a:r>
        </a:p>
        <a:p>
          <a:pPr lvl="0" algn="l" defTabSz="844550">
            <a:lnSpc>
              <a:spcPct val="90000"/>
            </a:lnSpc>
            <a:spcBef>
              <a:spcPct val="0"/>
            </a:spcBef>
            <a:spcAft>
              <a:spcPct val="35000"/>
            </a:spcAft>
          </a:pPr>
          <a:r>
            <a:rPr lang="tr-TR" sz="1900" kern="1200" dirty="0" smtClean="0">
              <a:latin typeface="Times New Roman" pitchFamily="18" charset="0"/>
              <a:cs typeface="Times New Roman" pitchFamily="18" charset="0"/>
            </a:rPr>
            <a:t>(Kayıt Alanları)</a:t>
          </a:r>
          <a:endParaRPr lang="tr-TR" sz="1900" kern="1200" dirty="0">
            <a:latin typeface="Times New Roman" pitchFamily="18" charset="0"/>
            <a:cs typeface="Times New Roman" pitchFamily="18" charset="0"/>
          </a:endParaRPr>
        </a:p>
      </dsp:txBody>
      <dsp:txXfrm>
        <a:off x="6012376" y="888681"/>
        <a:ext cx="2139431" cy="1698810"/>
      </dsp:txXfrm>
    </dsp:sp>
    <dsp:sp modelId="{2EC35F02-8ADD-4573-B61C-747C57CBDB3A}">
      <dsp:nvSpPr>
        <dsp:cNvPr id="0" name=""/>
        <dsp:cNvSpPr/>
      </dsp:nvSpPr>
      <dsp:spPr>
        <a:xfrm>
          <a:off x="5604865" y="2587492"/>
          <a:ext cx="2546942" cy="1698810"/>
        </a:xfrm>
        <a:prstGeom prst="rect">
          <a:avLst/>
        </a:prstGeom>
        <a:solidFill>
          <a:schemeClr val="accent5">
            <a:tint val="40000"/>
            <a:alpha val="90000"/>
            <a:hueOff val="-10740482"/>
            <a:satOff val="48253"/>
            <a:lumOff val="3317"/>
            <a:alphaOff val="0"/>
          </a:schemeClr>
        </a:solidFill>
        <a:ln w="1905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tr-TR" sz="1900" kern="1200" dirty="0" smtClean="0">
              <a:latin typeface="Times New Roman" pitchFamily="18" charset="0"/>
              <a:cs typeface="Times New Roman" pitchFamily="18" charset="0"/>
            </a:rPr>
            <a:t>SINAVSIZ</a:t>
          </a:r>
          <a:endParaRPr lang="tr-TR" sz="1900" kern="1200" dirty="0">
            <a:latin typeface="Times New Roman" pitchFamily="18" charset="0"/>
            <a:cs typeface="Times New Roman" pitchFamily="18" charset="0"/>
          </a:endParaRPr>
        </a:p>
      </dsp:txBody>
      <dsp:txXfrm>
        <a:off x="6012376" y="2587492"/>
        <a:ext cx="2139431" cy="1698810"/>
      </dsp:txXfrm>
    </dsp:sp>
    <dsp:sp modelId="{BEC1667F-8E12-404C-BB4D-6602BD5E1A89}">
      <dsp:nvSpPr>
        <dsp:cNvPr id="0" name=""/>
        <dsp:cNvSpPr/>
      </dsp:nvSpPr>
      <dsp:spPr>
        <a:xfrm>
          <a:off x="4246496" y="209497"/>
          <a:ext cx="1697961" cy="1697961"/>
        </a:xfrm>
        <a:prstGeom prst="ellipse">
          <a:avLst/>
        </a:prstGeom>
        <a:solidFill>
          <a:schemeClr val="accent5">
            <a:hueOff val="-9933876"/>
            <a:satOff val="39811"/>
            <a:lumOff val="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tr-TR" sz="6500" kern="1200" dirty="0" smtClean="0">
              <a:latin typeface="Times New Roman" pitchFamily="18" charset="0"/>
              <a:cs typeface="Times New Roman" pitchFamily="18" charset="0"/>
            </a:rPr>
            <a:t>2</a:t>
          </a:r>
          <a:endParaRPr lang="tr-TR" sz="6500" kern="1200" dirty="0">
            <a:latin typeface="Times New Roman" pitchFamily="18" charset="0"/>
            <a:cs typeface="Times New Roman" pitchFamily="18" charset="0"/>
          </a:endParaRPr>
        </a:p>
      </dsp:txBody>
      <dsp:txXfrm>
        <a:off x="4495157" y="458158"/>
        <a:ext cx="1200639" cy="12006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298C6-3CFC-4E12-91FD-5B365DFD4D13}">
      <dsp:nvSpPr>
        <dsp:cNvPr id="0" name=""/>
        <dsp:cNvSpPr/>
      </dsp:nvSpPr>
      <dsp:spPr>
        <a:xfrm rot="5400000">
          <a:off x="4548968" y="-2141110"/>
          <a:ext cx="2235030" cy="652196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solidFill>
                <a:schemeClr val="accent6">
                  <a:lumMod val="75000"/>
                </a:schemeClr>
              </a:solidFill>
            </a:rPr>
            <a:t>Yerel yerleştirme ekranında en çok 5 okul seçilebiliyor. Tercih başvurusunda bulunacak adaylara öncelikle yerel yerleştirme butonu açılacak, bu alandan tercih yapmayan adaylara diğer alanlar açılmayacaktır. Bu anlamda yerel yerleştirme tercihi zorunludur.</a:t>
          </a:r>
          <a:endParaRPr lang="tr-TR" sz="1800" kern="1200" dirty="0">
            <a:solidFill>
              <a:schemeClr val="accent6">
                <a:lumMod val="75000"/>
              </a:schemeClr>
            </a:solidFill>
          </a:endParaRPr>
        </a:p>
        <a:p>
          <a:pPr marL="171450" lvl="1" indent="-171450" algn="l" defTabSz="800100">
            <a:lnSpc>
              <a:spcPct val="90000"/>
            </a:lnSpc>
            <a:spcBef>
              <a:spcPct val="0"/>
            </a:spcBef>
            <a:spcAft>
              <a:spcPct val="15000"/>
            </a:spcAft>
            <a:buChar char="••"/>
          </a:pPr>
          <a:r>
            <a:rPr lang="tr-TR" sz="1800" kern="1200" dirty="0" smtClean="0">
              <a:solidFill>
                <a:schemeClr val="accent6">
                  <a:lumMod val="75000"/>
                </a:schemeClr>
              </a:solidFill>
            </a:rPr>
            <a:t>Yerel yerleştirme tercihlerinde; ilk üç okul kayıt alanından(yeşil), iki okul komşu kayıt alanından(mavi) veya diğer kayıt alanlarından(kırmızı) seçilebilecektir.</a:t>
          </a:r>
          <a:endParaRPr lang="tr-TR" sz="1800" kern="1200" dirty="0">
            <a:solidFill>
              <a:schemeClr val="accent6">
                <a:lumMod val="75000"/>
              </a:schemeClr>
            </a:solidFill>
          </a:endParaRPr>
        </a:p>
      </dsp:txBody>
      <dsp:txXfrm rot="-5400000">
        <a:off x="2405500" y="111463"/>
        <a:ext cx="6412862" cy="2016820"/>
      </dsp:txXfrm>
    </dsp:sp>
    <dsp:sp modelId="{24BF8C68-37E2-4048-9F70-7A3970FA9A52}">
      <dsp:nvSpPr>
        <dsp:cNvPr id="0" name=""/>
        <dsp:cNvSpPr/>
      </dsp:nvSpPr>
      <dsp:spPr>
        <a:xfrm>
          <a:off x="886" y="134896"/>
          <a:ext cx="2404612" cy="1969953"/>
        </a:xfrm>
        <a:prstGeom prst="roundRect">
          <a:avLst/>
        </a:prstGeom>
        <a:solidFill>
          <a:schemeClr val="accent6"/>
        </a:solidFill>
        <a:ln w="10000" cap="flat" cmpd="sng" algn="ctr">
          <a:solidFill>
            <a:schemeClr val="accent6"/>
          </a:solidFill>
          <a:prstDash val="solid"/>
        </a:ln>
        <a:effectLst>
          <a:outerShdw blurRad="38100" dist="30000" dir="5400000" rotWithShape="0">
            <a:srgbClr val="000000">
              <a:alpha val="4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solidFill>
                <a:schemeClr val="bg1"/>
              </a:solidFill>
            </a:rPr>
            <a:t>1-Yerel Yerleştirme </a:t>
          </a:r>
          <a:endParaRPr lang="tr-TR" sz="3200" b="1" kern="1200" dirty="0">
            <a:solidFill>
              <a:schemeClr val="bg1"/>
            </a:solidFill>
          </a:endParaRPr>
        </a:p>
      </dsp:txBody>
      <dsp:txXfrm>
        <a:off x="97051" y="231061"/>
        <a:ext cx="2212282" cy="1777623"/>
      </dsp:txXfrm>
    </dsp:sp>
    <dsp:sp modelId="{0A5F4301-8576-40CF-B81D-0E33B9B2D46F}">
      <dsp:nvSpPr>
        <dsp:cNvPr id="0" name=""/>
        <dsp:cNvSpPr/>
      </dsp:nvSpPr>
      <dsp:spPr>
        <a:xfrm rot="5400000">
          <a:off x="4594153" y="153485"/>
          <a:ext cx="2151551" cy="651635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solidFill>
                <a:schemeClr val="accent1">
                  <a:lumMod val="75000"/>
                </a:schemeClr>
              </a:solidFill>
            </a:rPr>
            <a:t>Merkezi sınavla öğrenci alan okullar ekranından en çok 5 tercih yapılabilecek. Tercihlerde sınavla öğrenci alacak liselerden il ve ilçe sınırlaması olmaksızın öğrencinin yüzdelik diliminin uygunluğuna da dikkat edilerek tercih listesinde en fazla 5 okula yer verilebilir.</a:t>
          </a:r>
          <a:endParaRPr lang="tr-TR" sz="2000" kern="1200" dirty="0">
            <a:solidFill>
              <a:schemeClr val="accent1">
                <a:lumMod val="75000"/>
              </a:schemeClr>
            </a:solidFill>
          </a:endParaRPr>
        </a:p>
      </dsp:txBody>
      <dsp:txXfrm rot="-5400000">
        <a:off x="2411753" y="2440915"/>
        <a:ext cx="6411322" cy="1941491"/>
      </dsp:txXfrm>
    </dsp:sp>
    <dsp:sp modelId="{82071E5A-9142-484F-921B-9CBC4F413AB9}">
      <dsp:nvSpPr>
        <dsp:cNvPr id="0" name=""/>
        <dsp:cNvSpPr/>
      </dsp:nvSpPr>
      <dsp:spPr>
        <a:xfrm>
          <a:off x="886" y="2426684"/>
          <a:ext cx="2410866" cy="1969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t>2-Merkezi Yerleştirme </a:t>
          </a:r>
          <a:endParaRPr lang="tr-TR" sz="3200" b="1" kern="1200" dirty="0"/>
        </a:p>
      </dsp:txBody>
      <dsp:txXfrm>
        <a:off x="97051" y="2522849"/>
        <a:ext cx="2218536" cy="1777623"/>
      </dsp:txXfrm>
    </dsp:sp>
    <dsp:sp modelId="{3B7AD2D5-E941-4520-B5A0-B70135149272}">
      <dsp:nvSpPr>
        <dsp:cNvPr id="0" name=""/>
        <dsp:cNvSpPr/>
      </dsp:nvSpPr>
      <dsp:spPr>
        <a:xfrm rot="5400000">
          <a:off x="4649269" y="2343547"/>
          <a:ext cx="2036443" cy="652121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smtClean="0">
              <a:solidFill>
                <a:schemeClr val="accent4">
                  <a:lumMod val="75000"/>
                </a:schemeClr>
              </a:solidFill>
            </a:rPr>
            <a:t>Pansiyonlu okullar tercih ekranında en fazla 5 okul tercih edilebilecek. Pansiyonlu okullar tercih sistemimize yeni girdiğinden bu okulların nerede olduğu ile ilgili daha detaylı bilgiye ihtiyaç var. Öğrenciler yerel yerleştirme veya merkezi sınavla öğrenci alan bir okula yerleşmeleri durumunda pansiyonlu okul tercihleri dikkate alınmayacaktır.</a:t>
          </a:r>
          <a:endParaRPr lang="tr-TR" sz="1900" kern="1200" dirty="0">
            <a:solidFill>
              <a:schemeClr val="accent4">
                <a:lumMod val="75000"/>
              </a:schemeClr>
            </a:solidFill>
          </a:endParaRPr>
        </a:p>
      </dsp:txBody>
      <dsp:txXfrm rot="-5400000">
        <a:off x="2406883" y="4685345"/>
        <a:ext cx="6421806" cy="1837621"/>
      </dsp:txXfrm>
    </dsp:sp>
    <dsp:sp modelId="{5EC33CA8-9BF7-40A0-8900-FE6EE467CDD4}">
      <dsp:nvSpPr>
        <dsp:cNvPr id="0" name=""/>
        <dsp:cNvSpPr/>
      </dsp:nvSpPr>
      <dsp:spPr>
        <a:xfrm>
          <a:off x="886" y="4619179"/>
          <a:ext cx="2405996" cy="1969953"/>
        </a:xfrm>
        <a:prstGeom prst="roundRect">
          <a:avLst/>
        </a:prstGeom>
        <a:solidFill>
          <a:schemeClr val="accent4">
            <a:tint val="50000"/>
          </a:schemeClr>
        </a:solidFill>
        <a:ln w="10000" cap="flat" cmpd="sng" algn="ctr">
          <a:solidFill>
            <a:schemeClr val="accent4"/>
          </a:solidFill>
          <a:prstDash val="solid"/>
        </a:ln>
        <a:effectLst>
          <a:outerShdw blurRad="38100" dist="30000" dir="5400000" rotWithShape="0">
            <a:srgbClr val="000000">
              <a:alpha val="45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solidFill>
                <a:schemeClr val="bg1"/>
              </a:solidFill>
            </a:rPr>
            <a:t>3-Pansiyonlu Okullar </a:t>
          </a:r>
          <a:endParaRPr lang="tr-TR" sz="3200" b="1" kern="1200" dirty="0">
            <a:solidFill>
              <a:schemeClr val="bg1"/>
            </a:solidFill>
          </a:endParaRPr>
        </a:p>
      </dsp:txBody>
      <dsp:txXfrm>
        <a:off x="97051" y="4715344"/>
        <a:ext cx="2213666" cy="177762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49CA5-7BFB-4733-B372-9B7F0C27D032}" type="datetimeFigureOut">
              <a:rPr lang="tr-TR" smtClean="0"/>
              <a:pPr/>
              <a:t>17.12.2019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2101F-58E0-4099-8D77-4C8090D14DDC}" type="slidenum">
              <a:rPr lang="tr-TR" smtClean="0"/>
              <a:pPr/>
              <a:t>‹#›</a:t>
            </a:fld>
            <a:endParaRPr lang="tr-TR"/>
          </a:p>
        </p:txBody>
      </p:sp>
    </p:spTree>
    <p:extLst>
      <p:ext uri="{BB962C8B-B14F-4D97-AF65-F5344CB8AC3E}">
        <p14:creationId xmlns:p14="http://schemas.microsoft.com/office/powerpoint/2010/main" val="2884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062101F-58E0-4099-8D77-4C8090D14DDC}" type="slidenum">
              <a:rPr lang="tr-TR" smtClean="0"/>
              <a:pPr/>
              <a:t>12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062101F-58E0-4099-8D77-4C8090D14DDC}" type="slidenum">
              <a:rPr lang="tr-TR" smtClean="0"/>
              <a:pPr/>
              <a:t>13</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062101F-58E0-4099-8D77-4C8090D14DDC}"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F75050-0E15-4C5B-92B0-66D068882F1F}" type="datetimeFigureOut">
              <a:rPr lang="tr-TR" smtClean="0"/>
              <a:pPr/>
              <a:t>17.12.2019</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9F75050-0E15-4C5B-92B0-66D068882F1F}" type="datetimeFigureOut">
              <a:rPr lang="tr-TR" smtClean="0"/>
              <a:pPr/>
              <a:t>17.12.2019</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17.12.2019</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17.12.2019</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17.12.2019</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17.12.2019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9F75050-0E15-4C5B-92B0-66D068882F1F}" type="datetimeFigureOut">
              <a:rPr lang="tr-TR" smtClean="0"/>
              <a:pPr/>
              <a:t>17.12.2019</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17.12.2019</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diagramDrawing" Target="../diagrams/drawing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diagramColors" Target="../diagrams/colors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QuickStyle" Target="../diagrams/quickStyle8.xml"/><Relationship Id="rId5" Type="http://schemas.openxmlformats.org/officeDocument/2006/relationships/diagramQuickStyle" Target="../diagrams/quickStyle7.xml"/><Relationship Id="rId10" Type="http://schemas.openxmlformats.org/officeDocument/2006/relationships/diagramLayout" Target="../diagrams/layout8.xml"/><Relationship Id="rId4" Type="http://schemas.openxmlformats.org/officeDocument/2006/relationships/diagramLayout" Target="../diagrams/layout7.xml"/><Relationship Id="rId9" Type="http://schemas.openxmlformats.org/officeDocument/2006/relationships/diagramData" Target="../diagrams/data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00298" y="2071678"/>
            <a:ext cx="6477000" cy="1828800"/>
          </a:xfrm>
        </p:spPr>
        <p:txBody>
          <a:bodyPr>
            <a:normAutofit fontScale="90000"/>
          </a:bodyPr>
          <a:lstStyle/>
          <a:p>
            <a:pPr algn="ctr"/>
            <a:r>
              <a:rPr lang="tr-TR" dirty="0" smtClean="0">
                <a:latin typeface="Algerian" pitchFamily="82" charset="0"/>
              </a:rPr>
              <a:t>15 </a:t>
            </a:r>
            <a:r>
              <a:rPr lang="tr-TR" dirty="0" smtClean="0">
                <a:latin typeface="Algerian" pitchFamily="82" charset="0"/>
              </a:rPr>
              <a:t>soruda</a:t>
            </a:r>
            <a:br>
              <a:rPr lang="tr-TR" dirty="0" smtClean="0">
                <a:latin typeface="Algerian" pitchFamily="82" charset="0"/>
              </a:rPr>
            </a:br>
            <a:r>
              <a:rPr lang="tr-TR" dirty="0" smtClean="0">
                <a:latin typeface="Algerian" pitchFamily="82" charset="0"/>
              </a:rPr>
              <a:t> 2020 YILI MERKEZİ SINAV VE LİSELERE GEÇİŞ SİSTEMİ </a:t>
            </a:r>
            <a:endParaRPr lang="tr-TR" dirty="0">
              <a:latin typeface="Algerian" pitchFamily="82" charset="0"/>
            </a:endParaRPr>
          </a:p>
        </p:txBody>
      </p:sp>
      <p:sp>
        <p:nvSpPr>
          <p:cNvPr id="3" name="2 Alt Başlık"/>
          <p:cNvSpPr>
            <a:spLocks noGrp="1"/>
          </p:cNvSpPr>
          <p:nvPr>
            <p:ph type="subTitle" idx="1"/>
          </p:nvPr>
        </p:nvSpPr>
        <p:spPr/>
        <p:txBody>
          <a:bodyPr>
            <a:normAutofit fontScale="92500" lnSpcReduction="20000"/>
          </a:bodyPr>
          <a:lstStyle/>
          <a:p>
            <a:pPr algn="ctr"/>
            <a:r>
              <a:rPr lang="tr-TR" dirty="0" smtClean="0">
                <a:latin typeface="Times New Roman" pitchFamily="18" charset="0"/>
                <a:cs typeface="Times New Roman" pitchFamily="18" charset="0"/>
              </a:rPr>
              <a:t>ŞAHİNBEY REHBERLİK VE ARAŞTIRMA MERKEZİ</a:t>
            </a:r>
            <a:endParaRPr lang="tr-TR" dirty="0">
              <a:latin typeface="Times New Roman" pitchFamily="18" charset="0"/>
              <a:cs typeface="Times New Roman" pitchFamily="18" charset="0"/>
            </a:endParaRPr>
          </a:p>
        </p:txBody>
      </p:sp>
      <p:pic>
        <p:nvPicPr>
          <p:cNvPr id="4" name="3 Resim" descr="Ramlogo.png"/>
          <p:cNvPicPr>
            <a:picLocks noChangeAspect="1"/>
          </p:cNvPicPr>
          <p:nvPr/>
        </p:nvPicPr>
        <p:blipFill>
          <a:blip r:embed="rId2" cstate="print"/>
          <a:stretch>
            <a:fillRect/>
          </a:stretch>
        </p:blipFill>
        <p:spPr>
          <a:xfrm>
            <a:off x="-1285916" y="500042"/>
            <a:ext cx="5572164" cy="538643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latin typeface="Arial Black" pitchFamily="34" charset="0"/>
              </a:rPr>
              <a:t>9. Testlerin </a:t>
            </a:r>
            <a:r>
              <a:rPr lang="tr-TR" sz="3200" dirty="0" smtClean="0">
                <a:latin typeface="Arial Black" pitchFamily="34" charset="0"/>
              </a:rPr>
              <a:t>Ağırlık Katsayıları Kaç Olacak?</a:t>
            </a:r>
            <a:endParaRPr lang="tr-TR" sz="3200" dirty="0">
              <a:latin typeface="Arial Black" pitchFamily="34" charset="0"/>
            </a:endParaRP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800339692"/>
              </p:ext>
            </p:extLst>
          </p:nvPr>
        </p:nvGraphicFramePr>
        <p:xfrm>
          <a:off x="323528" y="1697386"/>
          <a:ext cx="3716486"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Resim" descr="Ramlogo.png"/>
          <p:cNvPicPr>
            <a:picLocks noChangeAspect="1"/>
          </p:cNvPicPr>
          <p:nvPr/>
        </p:nvPicPr>
        <p:blipFill>
          <a:blip r:embed="rId7" cstate="print"/>
          <a:stretch>
            <a:fillRect/>
          </a:stretch>
        </p:blipFill>
        <p:spPr>
          <a:xfrm>
            <a:off x="7215206" y="428604"/>
            <a:ext cx="2432567" cy="2464262"/>
          </a:xfrm>
          <a:prstGeom prst="rect">
            <a:avLst/>
          </a:prstGeom>
        </p:spPr>
      </p:pic>
      <p:sp>
        <p:nvSpPr>
          <p:cNvPr id="6" name="Metin kutusu 5"/>
          <p:cNvSpPr txBox="1"/>
          <p:nvPr/>
        </p:nvSpPr>
        <p:spPr>
          <a:xfrm>
            <a:off x="4572000" y="1916832"/>
            <a:ext cx="4104456" cy="4154984"/>
          </a:xfrm>
          <a:prstGeom prst="rect">
            <a:avLst/>
          </a:prstGeom>
          <a:noFill/>
        </p:spPr>
        <p:txBody>
          <a:bodyPr wrap="square" rtlCol="0">
            <a:spAutoFit/>
          </a:bodyPr>
          <a:lstStyle/>
          <a:p>
            <a:r>
              <a:rPr lang="tr-TR" sz="2400" dirty="0"/>
              <a:t> </a:t>
            </a:r>
            <a:r>
              <a:rPr lang="tr-TR" sz="2400" dirty="0" smtClean="0"/>
              <a:t>    Derslerin ağırlık katsayısı değişti. Eski sistemde Türkçe, Matematik, Fen Bilimleri derslerinin ağırlık kat sayıları 4’tü yine aynı kaldı. T.C İnkılap Tarihi ve Atatürkçülük, Din Kültürü ve Ahlak Bilgisi, Yabancı Dil derslerinin ağırlık sayıları 2 idi, yeni sistemde 1’e indirildi. Bu durumda temel derslerin belirleyiciliği arttı.</a:t>
            </a:r>
            <a:endParaRPr lang="tr-T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Arial Black" pitchFamily="34" charset="0"/>
              </a:rPr>
              <a:t>10. Yanlış </a:t>
            </a:r>
            <a:r>
              <a:rPr lang="tr-TR" sz="3200" dirty="0" smtClean="0">
                <a:latin typeface="Arial Black" pitchFamily="34" charset="0"/>
              </a:rPr>
              <a:t>Doğruyu Götürecek mi?</a:t>
            </a:r>
            <a:endParaRPr lang="tr-TR" sz="3200" dirty="0">
              <a:latin typeface="Arial Black" pitchFamily="34" charset="0"/>
            </a:endParaRPr>
          </a:p>
        </p:txBody>
      </p:sp>
      <p:pic>
        <p:nvPicPr>
          <p:cNvPr id="16386" name="Picture 2" descr="3 yanlÄ±Å 1 doÄru net hesaplama ile ilgili gÃ¶rsel sonucu"/>
          <p:cNvPicPr>
            <a:picLocks noChangeAspect="1" noChangeArrowheads="1"/>
          </p:cNvPicPr>
          <p:nvPr/>
        </p:nvPicPr>
        <p:blipFill>
          <a:blip r:embed="rId2" cstate="print"/>
          <a:srcRect/>
          <a:stretch>
            <a:fillRect/>
          </a:stretch>
        </p:blipFill>
        <p:spPr bwMode="auto">
          <a:xfrm>
            <a:off x="714348" y="1714488"/>
            <a:ext cx="6786610" cy="3817469"/>
          </a:xfrm>
          <a:prstGeom prst="rect">
            <a:avLst/>
          </a:prstGeom>
          <a:noFill/>
        </p:spPr>
      </p:pic>
      <p:pic>
        <p:nvPicPr>
          <p:cNvPr id="4" name="3 Resim" descr="Ramlogo.png"/>
          <p:cNvPicPr>
            <a:picLocks noChangeAspect="1"/>
          </p:cNvPicPr>
          <p:nvPr/>
        </p:nvPicPr>
        <p:blipFill>
          <a:blip r:embed="rId3" cstate="print"/>
          <a:stretch>
            <a:fillRect/>
          </a:stretch>
        </p:blipFill>
        <p:spPr>
          <a:xfrm>
            <a:off x="7215206" y="428604"/>
            <a:ext cx="2432567" cy="246426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latin typeface="Arial Black" pitchFamily="34" charset="0"/>
              </a:rPr>
              <a:t>11. </a:t>
            </a:r>
            <a:r>
              <a:rPr lang="tr-TR" sz="2800" dirty="0" smtClean="0">
                <a:latin typeface="Arial Black" pitchFamily="34" charset="0"/>
              </a:rPr>
              <a:t>Liselere </a:t>
            </a:r>
            <a:r>
              <a:rPr lang="tr-TR" sz="2800" dirty="0" smtClean="0">
                <a:latin typeface="Arial Black" pitchFamily="34" charset="0"/>
              </a:rPr>
              <a:t>Öğrenci Yerleştirme İşlemi Nasıl Yapılacak ?</a:t>
            </a:r>
            <a:endParaRPr lang="tr-TR" sz="2800" dirty="0">
              <a:latin typeface="Arial Black" pitchFamily="34" charset="0"/>
            </a:endParaRPr>
          </a:p>
        </p:txBody>
      </p:sp>
      <p:graphicFrame>
        <p:nvGraphicFramePr>
          <p:cNvPr id="4" name="3 İçerik Yer Tutucusu"/>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Resim" descr="Ramlogo.png"/>
          <p:cNvPicPr>
            <a:picLocks noChangeAspect="1"/>
          </p:cNvPicPr>
          <p:nvPr/>
        </p:nvPicPr>
        <p:blipFill>
          <a:blip r:embed="rId8" cstate="print"/>
          <a:stretch>
            <a:fillRect/>
          </a:stretch>
        </p:blipFill>
        <p:spPr>
          <a:xfrm>
            <a:off x="7215206" y="428604"/>
            <a:ext cx="2432567" cy="2464262"/>
          </a:xfrm>
          <a:prstGeom prst="rect">
            <a:avLst/>
          </a:prstGeom>
        </p:spPr>
      </p:pic>
      <p:graphicFrame>
        <p:nvGraphicFramePr>
          <p:cNvPr id="6" name="3 İçerik Yer Tutucusu"/>
          <p:cNvGraphicFramePr>
            <a:graphicFrameLocks/>
          </p:cNvGraphicFramePr>
          <p:nvPr>
            <p:extLst>
              <p:ext uri="{D42A27DB-BD31-4B8C-83A1-F6EECF244321}">
                <p14:modId xmlns:p14="http://schemas.microsoft.com/office/powerpoint/2010/main" val="2847349878"/>
              </p:ext>
            </p:extLst>
          </p:nvPr>
        </p:nvGraphicFramePr>
        <p:xfrm>
          <a:off x="765175" y="1752600"/>
          <a:ext cx="8153400" cy="4495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latin typeface="Arial Black" pitchFamily="34" charset="0"/>
              </a:rPr>
              <a:t>12. Öğrencilerin Okul Tercih Süreci Nasıl Olacak?</a:t>
            </a:r>
            <a:endParaRPr lang="tr-TR" sz="2800" dirty="0">
              <a:latin typeface="Arial Black" pitchFamily="34" charset="0"/>
            </a:endParaRPr>
          </a:p>
        </p:txBody>
      </p:sp>
      <p:pic>
        <p:nvPicPr>
          <p:cNvPr id="5" name="4 Resim" descr="Ramlogo.png"/>
          <p:cNvPicPr>
            <a:picLocks noChangeAspect="1"/>
          </p:cNvPicPr>
          <p:nvPr/>
        </p:nvPicPr>
        <p:blipFill>
          <a:blip r:embed="rId3" cstate="print"/>
          <a:stretch>
            <a:fillRect/>
          </a:stretch>
        </p:blipFill>
        <p:spPr>
          <a:xfrm>
            <a:off x="7215206" y="428604"/>
            <a:ext cx="2432567" cy="2464262"/>
          </a:xfrm>
          <a:prstGeom prst="rect">
            <a:avLst/>
          </a:prstGeom>
        </p:spPr>
      </p:pic>
      <p:sp>
        <p:nvSpPr>
          <p:cNvPr id="3" name="İçerik Yer Tutucusu 2"/>
          <p:cNvSpPr>
            <a:spLocks noGrp="1"/>
          </p:cNvSpPr>
          <p:nvPr>
            <p:ph sz="quarter" idx="1"/>
          </p:nvPr>
        </p:nvSpPr>
        <p:spPr>
          <a:xfrm>
            <a:off x="395536" y="2518526"/>
            <a:ext cx="8153400" cy="2206618"/>
          </a:xfrm>
        </p:spPr>
        <p:txBody>
          <a:bodyPr>
            <a:normAutofit/>
          </a:bodyPr>
          <a:lstStyle/>
          <a:p>
            <a:pPr marL="0" indent="0">
              <a:buNone/>
            </a:pPr>
            <a:r>
              <a:rPr lang="tr-TR" sz="3200" b="1" dirty="0" smtClean="0">
                <a:solidFill>
                  <a:schemeClr val="accent6">
                    <a:lumMod val="75000"/>
                  </a:schemeClr>
                </a:solidFill>
              </a:rPr>
              <a:t> 	Öğrenciler toplam üç ayrı alanda 15 okul tercih edebilecek.</a:t>
            </a:r>
            <a:endParaRPr lang="tr-TR" sz="3200" b="1" dirty="0">
              <a:solidFill>
                <a:schemeClr val="accent6">
                  <a:lumMod val="75000"/>
                </a:schemeClr>
              </a:solidFill>
            </a:endParaRPr>
          </a:p>
        </p:txBody>
      </p:sp>
    </p:spTree>
    <p:extLst>
      <p:ext uri="{BB962C8B-B14F-4D97-AF65-F5344CB8AC3E}">
        <p14:creationId xmlns:p14="http://schemas.microsoft.com/office/powerpoint/2010/main" val="926071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yagram 7"/>
          <p:cNvGraphicFramePr/>
          <p:nvPr>
            <p:extLst>
              <p:ext uri="{D42A27DB-BD31-4B8C-83A1-F6EECF244321}">
                <p14:modId xmlns:p14="http://schemas.microsoft.com/office/powerpoint/2010/main" val="2431457977"/>
              </p:ext>
            </p:extLst>
          </p:nvPr>
        </p:nvGraphicFramePr>
        <p:xfrm>
          <a:off x="107504" y="116632"/>
          <a:ext cx="8928992" cy="6624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520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dirty="0" smtClean="0">
                <a:latin typeface="Arial Black" pitchFamily="34" charset="0"/>
                <a:cs typeface="Times New Roman" pitchFamily="18" charset="0"/>
              </a:rPr>
              <a:t>13. </a:t>
            </a:r>
            <a:r>
              <a:rPr lang="tr-TR" sz="3200" dirty="0" smtClean="0">
                <a:latin typeface="Arial Black" pitchFamily="34" charset="0"/>
                <a:cs typeface="Times New Roman" pitchFamily="18" charset="0"/>
              </a:rPr>
              <a:t>İlçemizde </a:t>
            </a:r>
            <a:r>
              <a:rPr lang="tr-TR" sz="3200" dirty="0" smtClean="0">
                <a:latin typeface="Arial Black" pitchFamily="34" charset="0"/>
                <a:cs typeface="Times New Roman" pitchFamily="18" charset="0"/>
              </a:rPr>
              <a:t>Kaç Okul Sınavla Öğrenci </a:t>
            </a:r>
            <a:r>
              <a:rPr lang="tr-TR" sz="3200" dirty="0" smtClean="0">
                <a:latin typeface="Arial Black" pitchFamily="34" charset="0"/>
                <a:cs typeface="Times New Roman" pitchFamily="18" charset="0"/>
              </a:rPr>
              <a:t>Alacak</a:t>
            </a:r>
            <a:r>
              <a:rPr lang="tr-TR" sz="3200" dirty="0" smtClean="0">
                <a:latin typeface="Arial Black" pitchFamily="34" charset="0"/>
                <a:cs typeface="Times New Roman" pitchFamily="18" charset="0"/>
              </a:rPr>
              <a:t>?</a:t>
            </a:r>
            <a:endParaRPr lang="tr-TR" sz="3200" dirty="0">
              <a:latin typeface="Arial Black" pitchFamily="34" charset="0"/>
              <a:cs typeface="Times New Roman" pitchFamily="18" charset="0"/>
            </a:endParaRP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51322537"/>
              </p:ext>
            </p:extLst>
          </p:nvPr>
        </p:nvGraphicFramePr>
        <p:xfrm>
          <a:off x="571472" y="1571612"/>
          <a:ext cx="815340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Resim" descr="Ramlogo.png"/>
          <p:cNvPicPr>
            <a:picLocks noChangeAspect="1"/>
          </p:cNvPicPr>
          <p:nvPr/>
        </p:nvPicPr>
        <p:blipFill>
          <a:blip r:embed="rId7" cstate="print"/>
          <a:stretch>
            <a:fillRect/>
          </a:stretch>
        </p:blipFill>
        <p:spPr>
          <a:xfrm>
            <a:off x="7215206" y="428604"/>
            <a:ext cx="2432567" cy="246426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153400" cy="990600"/>
          </a:xfrm>
        </p:spPr>
        <p:txBody>
          <a:bodyPr anchor="ctr">
            <a:noAutofit/>
          </a:bodyPr>
          <a:lstStyle/>
          <a:p>
            <a:r>
              <a:rPr lang="tr-TR" sz="2800" b="1" dirty="0" smtClean="0">
                <a:latin typeface="Arial Black" pitchFamily="34" charset="0"/>
              </a:rPr>
              <a:t>14. </a:t>
            </a:r>
            <a:r>
              <a:rPr lang="tr-TR" sz="2800" b="1" dirty="0" smtClean="0">
                <a:latin typeface="Arial Black" pitchFamily="34" charset="0"/>
              </a:rPr>
              <a:t>Bazı </a:t>
            </a:r>
            <a:r>
              <a:rPr lang="tr-TR" sz="2800" b="1" dirty="0" smtClean="0">
                <a:latin typeface="Arial Black" pitchFamily="34" charset="0"/>
              </a:rPr>
              <a:t>Okullar Hem Sınavla Hem de Yerel Yerleştirme ile Öğrenci Alıyor. Bunun Sebebi Nedir? </a:t>
            </a:r>
            <a:endParaRPr lang="tr-TR" sz="2800" b="1" dirty="0">
              <a:latin typeface="Arial Black" pitchFamily="34" charset="0"/>
            </a:endParaRPr>
          </a:p>
        </p:txBody>
      </p:sp>
      <p:sp>
        <p:nvSpPr>
          <p:cNvPr id="4" name="3 Metin kutusu"/>
          <p:cNvSpPr txBox="1"/>
          <p:nvPr/>
        </p:nvSpPr>
        <p:spPr>
          <a:xfrm>
            <a:off x="571472" y="2571744"/>
            <a:ext cx="8072494" cy="2169825"/>
          </a:xfrm>
          <a:prstGeom prst="rect">
            <a:avLst/>
          </a:prstGeom>
          <a:noFill/>
        </p:spPr>
        <p:txBody>
          <a:bodyPr wrap="square" rtlCol="0">
            <a:spAutoFit/>
          </a:bodyPr>
          <a:lstStyle/>
          <a:p>
            <a:pPr algn="just">
              <a:lnSpc>
                <a:spcPct val="150000"/>
              </a:lnSpc>
            </a:pPr>
            <a:r>
              <a:rPr lang="tr-TR" dirty="0" smtClean="0">
                <a:latin typeface="Times New Roman" pitchFamily="18" charset="0"/>
                <a:cs typeface="Times New Roman" pitchFamily="18" charset="0"/>
              </a:rPr>
              <a:t>	SINAVLA ÖĞRENCİ ALACAK OKULLARDAN, MTAL VE AİHL TÜRÜ OKULLARIN BAZILARINDA, YEREL YERLEŞTİRME İLE SINAVSIZ ÖĞRENCİ ALIMI YAPILACAK PROGRAMLAR DA VARDIR. AYNI OKULDA BAZI PROGRAMLARA SINAVLA ÖĞRENCİ ALINIRKEN, BAZI PROGRAMLARA İSE YEREL YERLEŞTİRME İLE ÖĞRENCİ ALINACAKTIR.</a:t>
            </a:r>
            <a:endParaRPr lang="tr-TR" dirty="0">
              <a:latin typeface="Times New Roman" pitchFamily="18" charset="0"/>
              <a:cs typeface="Times New Roman" pitchFamily="18" charset="0"/>
            </a:endParaRPr>
          </a:p>
        </p:txBody>
      </p:sp>
      <p:pic>
        <p:nvPicPr>
          <p:cNvPr id="5" name="4 Resim" descr="Ramlogo.png"/>
          <p:cNvPicPr>
            <a:picLocks noChangeAspect="1"/>
          </p:cNvPicPr>
          <p:nvPr/>
        </p:nvPicPr>
        <p:blipFill>
          <a:blip r:embed="rId2" cstate="print"/>
          <a:stretch>
            <a:fillRect/>
          </a:stretch>
        </p:blipFill>
        <p:spPr>
          <a:xfrm>
            <a:off x="7215206" y="428604"/>
            <a:ext cx="2432567" cy="246426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latin typeface="Arial Black" pitchFamily="34" charset="0"/>
              </a:rPr>
              <a:t>15. İlçemizde </a:t>
            </a:r>
            <a:r>
              <a:rPr lang="tr-TR" sz="2800" dirty="0" smtClean="0">
                <a:latin typeface="Arial Black" pitchFamily="34" charset="0"/>
              </a:rPr>
              <a:t>Merkezi Sınavla Öğrenci Alan Okullar Hangileri?</a:t>
            </a:r>
            <a:endParaRPr lang="tr-TR" sz="2800" dirty="0">
              <a:latin typeface="Arial Black" pitchFamily="34" charset="0"/>
            </a:endParaRPr>
          </a:p>
        </p:txBody>
      </p:sp>
      <p:sp>
        <p:nvSpPr>
          <p:cNvPr id="6" name="Metin kutusu 5"/>
          <p:cNvSpPr txBox="1"/>
          <p:nvPr/>
        </p:nvSpPr>
        <p:spPr>
          <a:xfrm>
            <a:off x="601296" y="6321126"/>
            <a:ext cx="7848872" cy="338554"/>
          </a:xfrm>
          <a:prstGeom prst="rect">
            <a:avLst/>
          </a:prstGeom>
          <a:noFill/>
        </p:spPr>
        <p:txBody>
          <a:bodyPr wrap="square" rtlCol="0">
            <a:spAutoFit/>
          </a:bodyPr>
          <a:lstStyle/>
          <a:p>
            <a:r>
              <a:rPr lang="tr-TR" sz="1600" b="1" dirty="0">
                <a:latin typeface="Times New Roman" pitchFamily="18" charset="0"/>
                <a:cs typeface="Times New Roman" pitchFamily="18" charset="0"/>
              </a:rPr>
              <a:t>TOPLAM: </a:t>
            </a:r>
            <a:r>
              <a:rPr lang="tr-TR" sz="1600" b="1" dirty="0" smtClean="0">
                <a:latin typeface="Times New Roman" pitchFamily="18" charset="0"/>
                <a:cs typeface="Times New Roman" pitchFamily="18" charset="0"/>
              </a:rPr>
              <a:t>1500 </a:t>
            </a:r>
            <a:r>
              <a:rPr lang="tr-TR" sz="1600" b="1" dirty="0">
                <a:latin typeface="Times New Roman" pitchFamily="18" charset="0"/>
                <a:cs typeface="Times New Roman" pitchFamily="18" charset="0"/>
              </a:rPr>
              <a:t>KONTENJANA MERKEZİ SINAV İLE ÖĞRENCİ ALINACAKTIR</a:t>
            </a:r>
            <a:r>
              <a:rPr lang="tr-TR" sz="1600" b="1" dirty="0" smtClean="0">
                <a:latin typeface="Times New Roman" pitchFamily="18" charset="0"/>
                <a:cs typeface="Times New Roman" pitchFamily="18" charset="0"/>
              </a:rPr>
              <a:t>.</a:t>
            </a:r>
            <a:endParaRPr lang="tr-TR" sz="1600" b="1" dirty="0">
              <a:latin typeface="Times New Roman" pitchFamily="18" charset="0"/>
              <a:cs typeface="Times New Roman" pitchFamily="18" charset="0"/>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44174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dirty="0" smtClean="0">
                <a:latin typeface="Arial Black" pitchFamily="34" charset="0"/>
              </a:rPr>
              <a:t>1. Merkezi </a:t>
            </a:r>
            <a:r>
              <a:rPr lang="tr-TR" sz="3600" dirty="0" smtClean="0">
                <a:latin typeface="Arial Black" pitchFamily="34" charset="0"/>
              </a:rPr>
              <a:t>Sınav </a:t>
            </a:r>
            <a:r>
              <a:rPr lang="tr-TR" sz="3600" dirty="0" smtClean="0">
                <a:latin typeface="Arial Black" pitchFamily="34" charset="0"/>
              </a:rPr>
              <a:t>Ne Zaman Yapılacak?</a:t>
            </a:r>
            <a:endParaRPr lang="tr-TR" sz="3600" dirty="0">
              <a:latin typeface="Arial Black" pitchFamily="34" charset="0"/>
            </a:endParaRP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16739338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Resim" descr="Ramlogo.png"/>
          <p:cNvPicPr>
            <a:picLocks noChangeAspect="1"/>
          </p:cNvPicPr>
          <p:nvPr/>
        </p:nvPicPr>
        <p:blipFill>
          <a:blip r:embed="rId7" cstate="print"/>
          <a:stretch>
            <a:fillRect/>
          </a:stretch>
        </p:blipFill>
        <p:spPr>
          <a:xfrm>
            <a:off x="7215206" y="428604"/>
            <a:ext cx="2432567" cy="246426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dirty="0">
                <a:latin typeface="Arial Black" pitchFamily="34" charset="0"/>
              </a:rPr>
              <a:t>2</a:t>
            </a:r>
            <a:r>
              <a:rPr lang="tr-TR" sz="3600" dirty="0" smtClean="0">
                <a:latin typeface="Arial Black" pitchFamily="34" charset="0"/>
              </a:rPr>
              <a:t>. Merkezi </a:t>
            </a:r>
            <a:r>
              <a:rPr lang="tr-TR" sz="3600" dirty="0" smtClean="0">
                <a:latin typeface="Arial Black" pitchFamily="34" charset="0"/>
              </a:rPr>
              <a:t>Sınava Girmek Zorunlu mu?</a:t>
            </a:r>
            <a:endParaRPr lang="tr-TR" sz="3600" dirty="0">
              <a:latin typeface="Arial Black" pitchFamily="34" charset="0"/>
            </a:endParaRPr>
          </a:p>
        </p:txBody>
      </p:sp>
      <p:pic>
        <p:nvPicPr>
          <p:cNvPr id="6" name="5 Resim" descr="Ramlogo.png"/>
          <p:cNvPicPr>
            <a:picLocks noChangeAspect="1"/>
          </p:cNvPicPr>
          <p:nvPr/>
        </p:nvPicPr>
        <p:blipFill>
          <a:blip r:embed="rId2" cstate="print"/>
          <a:stretch>
            <a:fillRect/>
          </a:stretch>
        </p:blipFill>
        <p:spPr>
          <a:xfrm>
            <a:off x="7215206" y="428604"/>
            <a:ext cx="2432567" cy="2464262"/>
          </a:xfrm>
          <a:prstGeom prst="rect">
            <a:avLst/>
          </a:prstGeom>
        </p:spPr>
      </p:pic>
      <p:sp>
        <p:nvSpPr>
          <p:cNvPr id="3" name="İçerik Yer Tutucusu 2"/>
          <p:cNvSpPr>
            <a:spLocks noGrp="1"/>
          </p:cNvSpPr>
          <p:nvPr>
            <p:ph sz="quarter" idx="1"/>
          </p:nvPr>
        </p:nvSpPr>
        <p:spPr/>
        <p:txBody>
          <a:bodyPr/>
          <a:lstStyle/>
          <a:p>
            <a:r>
              <a:rPr lang="tr-TR" b="1" dirty="0" smtClean="0">
                <a:solidFill>
                  <a:srgbClr val="FF0000"/>
                </a:solidFill>
              </a:rPr>
              <a:t>ZORUNLU DEĞİL!!!</a:t>
            </a:r>
          </a:p>
          <a:p>
            <a:pPr marL="0" indent="0">
              <a:lnSpc>
                <a:spcPct val="150000"/>
              </a:lnSpc>
              <a:buNone/>
            </a:pPr>
            <a:r>
              <a:rPr lang="tr-TR" sz="2800" b="1" dirty="0" smtClean="0">
                <a:solidFill>
                  <a:schemeClr val="accent6"/>
                </a:solidFill>
              </a:rPr>
              <a:t>   </a:t>
            </a:r>
            <a:r>
              <a:rPr lang="tr-TR" sz="2800" b="1" dirty="0" smtClean="0">
                <a:solidFill>
                  <a:schemeClr val="tx2">
                    <a:lumMod val="50000"/>
                  </a:schemeClr>
                </a:solidFill>
              </a:rPr>
              <a:t> İsteyen öğrenci sınavla bir okula yerleşiyor, isteyen de adrese dayalı sistemle bir okula yerleştiriliyor.</a:t>
            </a:r>
            <a:endParaRPr lang="tr-TR" sz="2800" b="1" dirty="0">
              <a:solidFill>
                <a:schemeClr val="tx2">
                  <a:lumMod val="50000"/>
                </a:schemeClr>
              </a:solidFill>
            </a:endParaRPr>
          </a:p>
        </p:txBody>
      </p:sp>
    </p:spTree>
    <p:extLst>
      <p:ext uri="{BB962C8B-B14F-4D97-AF65-F5344CB8AC3E}">
        <p14:creationId xmlns:p14="http://schemas.microsoft.com/office/powerpoint/2010/main" val="856209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dirty="0" smtClean="0">
                <a:latin typeface="Arial Black" pitchFamily="34" charset="0"/>
              </a:rPr>
              <a:t>3. Her Öğrenci Kendi Okulunda Mı Sınava Girecek?</a:t>
            </a:r>
            <a:endParaRPr lang="tr-TR" sz="3600" dirty="0">
              <a:latin typeface="Arial Black" pitchFamily="34" charset="0"/>
            </a:endParaRPr>
          </a:p>
        </p:txBody>
      </p:sp>
      <p:pic>
        <p:nvPicPr>
          <p:cNvPr id="6" name="5 Resim" descr="Ramlogo.png"/>
          <p:cNvPicPr>
            <a:picLocks noChangeAspect="1"/>
          </p:cNvPicPr>
          <p:nvPr/>
        </p:nvPicPr>
        <p:blipFill>
          <a:blip r:embed="rId2" cstate="print"/>
          <a:stretch>
            <a:fillRect/>
          </a:stretch>
        </p:blipFill>
        <p:spPr>
          <a:xfrm>
            <a:off x="7215206" y="428604"/>
            <a:ext cx="2432567" cy="2464262"/>
          </a:xfrm>
          <a:prstGeom prst="rect">
            <a:avLst/>
          </a:prstGeom>
        </p:spPr>
      </p:pic>
      <p:graphicFrame>
        <p:nvGraphicFramePr>
          <p:cNvPr id="7" name="3 İçerik Yer Tutucusu"/>
          <p:cNvGraphicFramePr>
            <a:graphicFrameLocks/>
          </p:cNvGraphicFramePr>
          <p:nvPr>
            <p:extLst>
              <p:ext uri="{D42A27DB-BD31-4B8C-83A1-F6EECF244321}">
                <p14:modId xmlns:p14="http://schemas.microsoft.com/office/powerpoint/2010/main" val="373358064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İçerik Yer Tutucusu 3"/>
          <p:cNvSpPr>
            <a:spLocks noGrp="1"/>
          </p:cNvSpPr>
          <p:nvPr>
            <p:ph sz="quarter" idx="1"/>
          </p:nvPr>
        </p:nvSpPr>
        <p:spPr>
          <a:xfrm>
            <a:off x="612648" y="1600200"/>
            <a:ext cx="8153400" cy="5069160"/>
          </a:xfrm>
        </p:spPr>
        <p:txBody>
          <a:bodyPr>
            <a:normAutofit/>
          </a:bodyPr>
          <a:lstStyle/>
          <a:p>
            <a:pPr marL="0" indent="0">
              <a:buNone/>
            </a:pPr>
            <a:r>
              <a:rPr lang="tr-TR" sz="3600" dirty="0" smtClean="0">
                <a:solidFill>
                  <a:schemeClr val="accent6">
                    <a:lumMod val="75000"/>
                  </a:schemeClr>
                </a:solidFill>
                <a:latin typeface="+mj-lt"/>
              </a:rPr>
              <a:t>	</a:t>
            </a:r>
          </a:p>
          <a:p>
            <a:pPr marL="0" indent="0">
              <a:buNone/>
            </a:pPr>
            <a:r>
              <a:rPr lang="tr-TR" sz="3600" dirty="0">
                <a:solidFill>
                  <a:schemeClr val="accent6">
                    <a:lumMod val="75000"/>
                  </a:schemeClr>
                </a:solidFill>
                <a:latin typeface="+mj-lt"/>
              </a:rPr>
              <a:t>	</a:t>
            </a:r>
            <a:r>
              <a:rPr lang="tr-TR" sz="3600" dirty="0" smtClean="0">
                <a:solidFill>
                  <a:schemeClr val="accent6">
                    <a:lumMod val="75000"/>
                  </a:schemeClr>
                </a:solidFill>
                <a:latin typeface="+mj-lt"/>
              </a:rPr>
              <a:t>Eski sistemde sınavlar öğrencinin eğitim aldığı okulda yapılıyordu. Yeni sistemde sınav farklı merkez ve okullarda düzenlenecek.</a:t>
            </a:r>
          </a:p>
          <a:p>
            <a:pPr marL="0" indent="0">
              <a:buNone/>
            </a:pPr>
            <a:r>
              <a:rPr lang="tr-TR" sz="3600" dirty="0">
                <a:solidFill>
                  <a:schemeClr val="accent6">
                    <a:lumMod val="75000"/>
                  </a:schemeClr>
                </a:solidFill>
                <a:latin typeface="+mj-lt"/>
              </a:rPr>
              <a:t>	</a:t>
            </a:r>
          </a:p>
        </p:txBody>
      </p:sp>
    </p:spTree>
    <p:extLst>
      <p:ext uri="{BB962C8B-B14F-4D97-AF65-F5344CB8AC3E}">
        <p14:creationId xmlns:p14="http://schemas.microsoft.com/office/powerpoint/2010/main" val="1175298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dirty="0">
                <a:latin typeface="Arial Black" pitchFamily="34" charset="0"/>
              </a:rPr>
              <a:t>4</a:t>
            </a:r>
            <a:r>
              <a:rPr lang="tr-TR" sz="3600" dirty="0" smtClean="0">
                <a:latin typeface="Arial Black" pitchFamily="34" charset="0"/>
              </a:rPr>
              <a:t>. Öğrencilere Sınav Giriş Belgesi Verilecek Mi?</a:t>
            </a:r>
            <a:endParaRPr lang="tr-TR" sz="3600" dirty="0">
              <a:latin typeface="Arial Black" pitchFamily="34" charset="0"/>
            </a:endParaRPr>
          </a:p>
        </p:txBody>
      </p:sp>
      <p:pic>
        <p:nvPicPr>
          <p:cNvPr id="6" name="5 Resim" descr="Ramlogo.png"/>
          <p:cNvPicPr>
            <a:picLocks noChangeAspect="1"/>
          </p:cNvPicPr>
          <p:nvPr/>
        </p:nvPicPr>
        <p:blipFill>
          <a:blip r:embed="rId2" cstate="print"/>
          <a:stretch>
            <a:fillRect/>
          </a:stretch>
        </p:blipFill>
        <p:spPr>
          <a:xfrm>
            <a:off x="7215206" y="428604"/>
            <a:ext cx="2432567" cy="2464262"/>
          </a:xfrm>
          <a:prstGeom prst="rect">
            <a:avLst/>
          </a:prstGeom>
        </p:spPr>
      </p:pic>
      <p:graphicFrame>
        <p:nvGraphicFramePr>
          <p:cNvPr id="7" name="3 İçerik Yer Tutucusu"/>
          <p:cNvGraphicFramePr>
            <a:graphicFrameLocks/>
          </p:cNvGraphicFramePr>
          <p:nvPr>
            <p:extLst>
              <p:ext uri="{D42A27DB-BD31-4B8C-83A1-F6EECF244321}">
                <p14:modId xmlns:p14="http://schemas.microsoft.com/office/powerpoint/2010/main" val="2944406161"/>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İçerik Yer Tutucusu 3"/>
          <p:cNvSpPr>
            <a:spLocks noGrp="1"/>
          </p:cNvSpPr>
          <p:nvPr>
            <p:ph sz="quarter" idx="1"/>
          </p:nvPr>
        </p:nvSpPr>
        <p:spPr>
          <a:xfrm>
            <a:off x="612648" y="1600200"/>
            <a:ext cx="8153400" cy="5069160"/>
          </a:xfrm>
        </p:spPr>
        <p:txBody>
          <a:bodyPr>
            <a:normAutofit fontScale="92500"/>
          </a:bodyPr>
          <a:lstStyle/>
          <a:p>
            <a:pPr marL="0" indent="0">
              <a:buNone/>
            </a:pPr>
            <a:r>
              <a:rPr lang="tr-TR" sz="3600" dirty="0" smtClean="0">
                <a:solidFill>
                  <a:schemeClr val="accent6">
                    <a:lumMod val="75000"/>
                  </a:schemeClr>
                </a:solidFill>
                <a:latin typeface="+mj-lt"/>
              </a:rPr>
              <a:t>	</a:t>
            </a:r>
          </a:p>
          <a:p>
            <a:pPr marL="0" indent="0">
              <a:buNone/>
            </a:pPr>
            <a:r>
              <a:rPr lang="tr-TR" sz="3600" dirty="0">
                <a:solidFill>
                  <a:schemeClr val="accent6">
                    <a:lumMod val="75000"/>
                  </a:schemeClr>
                </a:solidFill>
                <a:latin typeface="+mj-lt"/>
              </a:rPr>
              <a:t>	</a:t>
            </a:r>
            <a:r>
              <a:rPr lang="tr-TR" sz="3600" dirty="0" smtClean="0">
                <a:solidFill>
                  <a:schemeClr val="accent6">
                    <a:lumMod val="75000"/>
                  </a:schemeClr>
                </a:solidFill>
                <a:latin typeface="+mj-lt"/>
              </a:rPr>
              <a:t>Eski sistemde öğrenciler sınava kendi okullarında girdiğinden öğrencilere sınav giriş belgesi düzenlenmiyordu. Yeni sistemde öğrencilere sınava gireceği sınav merkezi, bina, salon ve sıra bilgilerinin yer aldığı fotoğraflı sınav giriş belgesi verilecek. Geçerli kimlik belgesi ve fotoğraflı sınav giriş belgesi yanında olmayan öğrenciler sınava alınmayacaktır.</a:t>
            </a:r>
            <a:endParaRPr lang="tr-TR" sz="3600" dirty="0">
              <a:solidFill>
                <a:schemeClr val="accent6">
                  <a:lumMod val="75000"/>
                </a:schemeClr>
              </a:solidFill>
              <a:latin typeface="+mj-lt"/>
            </a:endParaRPr>
          </a:p>
        </p:txBody>
      </p:sp>
    </p:spTree>
    <p:extLst>
      <p:ext uri="{BB962C8B-B14F-4D97-AF65-F5344CB8AC3E}">
        <p14:creationId xmlns:p14="http://schemas.microsoft.com/office/powerpoint/2010/main" val="94411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latin typeface="Arial Black" pitchFamily="34" charset="0"/>
              </a:rPr>
              <a:t>5.Sınava Girmeyen Öğrenciler İçin Telafi Sınavı Yapılacak Mı?</a:t>
            </a:r>
            <a:endParaRPr lang="tr-TR" sz="3600" dirty="0">
              <a:latin typeface="Arial Black" pitchFamily="34" charset="0"/>
            </a:endParaRPr>
          </a:p>
        </p:txBody>
      </p:sp>
      <p:sp>
        <p:nvSpPr>
          <p:cNvPr id="3" name="2 İçerik Yer Tutucusu"/>
          <p:cNvSpPr>
            <a:spLocks noGrp="1"/>
          </p:cNvSpPr>
          <p:nvPr>
            <p:ph sz="quarter" idx="1"/>
          </p:nvPr>
        </p:nvSpPr>
        <p:spPr>
          <a:xfrm>
            <a:off x="467544" y="1772816"/>
            <a:ext cx="8153400" cy="4495800"/>
          </a:xfrm>
        </p:spPr>
        <p:txBody>
          <a:bodyPr>
            <a:normAutofit/>
          </a:bodyPr>
          <a:lstStyle/>
          <a:p>
            <a:pPr marL="0" indent="0">
              <a:buNone/>
            </a:pPr>
            <a:endParaRPr lang="tr-TR" sz="3600" dirty="0" smtClean="0">
              <a:solidFill>
                <a:schemeClr val="accent6">
                  <a:lumMod val="75000"/>
                </a:schemeClr>
              </a:solidFill>
              <a:latin typeface="+mj-lt"/>
            </a:endParaRPr>
          </a:p>
          <a:p>
            <a:pPr marL="0" indent="0">
              <a:buNone/>
            </a:pPr>
            <a:r>
              <a:rPr lang="tr-TR" sz="3600" dirty="0">
                <a:solidFill>
                  <a:schemeClr val="accent6">
                    <a:lumMod val="75000"/>
                  </a:schemeClr>
                </a:solidFill>
                <a:latin typeface="+mj-lt"/>
              </a:rPr>
              <a:t>	</a:t>
            </a:r>
            <a:r>
              <a:rPr lang="tr-TR" sz="3600" dirty="0" smtClean="0">
                <a:solidFill>
                  <a:schemeClr val="accent6">
                    <a:lumMod val="75000"/>
                  </a:schemeClr>
                </a:solidFill>
                <a:latin typeface="+mj-lt"/>
              </a:rPr>
              <a:t>Yeni sistemde, daha önceden olduğu gibi sınava girmeyen öğrenciler için telafi sınavı yapılmayacak.</a:t>
            </a:r>
            <a:endParaRPr lang="tr-TR" sz="3600" dirty="0">
              <a:solidFill>
                <a:schemeClr val="accent6">
                  <a:lumMod val="75000"/>
                </a:schemeClr>
              </a:solidFill>
              <a:latin typeface="+mj-lt"/>
            </a:endParaRPr>
          </a:p>
        </p:txBody>
      </p:sp>
    </p:spTree>
    <p:extLst>
      <p:ext uri="{BB962C8B-B14F-4D97-AF65-F5344CB8AC3E}">
        <p14:creationId xmlns:p14="http://schemas.microsoft.com/office/powerpoint/2010/main" val="4139123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latin typeface="Arial Black" pitchFamily="34" charset="0"/>
              </a:rPr>
              <a:t>6.Sınav </a:t>
            </a:r>
            <a:r>
              <a:rPr lang="tr-TR" sz="3600" dirty="0" smtClean="0">
                <a:latin typeface="Arial Black" pitchFamily="34" charset="0"/>
              </a:rPr>
              <a:t>Kaç Oturumda Yapılacak?</a:t>
            </a:r>
            <a:endParaRPr lang="tr-TR" sz="3600" dirty="0">
              <a:latin typeface="Arial Black" pitchFamily="34" charset="0"/>
            </a:endParaRPr>
          </a:p>
        </p:txBody>
      </p:sp>
      <p:sp>
        <p:nvSpPr>
          <p:cNvPr id="3" name="2 İçerik Yer Tutucusu"/>
          <p:cNvSpPr>
            <a:spLocks noGrp="1"/>
          </p:cNvSpPr>
          <p:nvPr>
            <p:ph sz="quarter" idx="1"/>
          </p:nvPr>
        </p:nvSpPr>
        <p:spPr>
          <a:xfrm>
            <a:off x="539552" y="2362200"/>
            <a:ext cx="8153400" cy="4495800"/>
          </a:xfrm>
        </p:spPr>
        <p:txBody>
          <a:bodyPr>
            <a:normAutofit/>
          </a:bodyPr>
          <a:lstStyle/>
          <a:p>
            <a:pPr marL="0" indent="0">
              <a:buNone/>
            </a:pPr>
            <a:r>
              <a:rPr lang="tr-TR" sz="3200" b="1" dirty="0">
                <a:solidFill>
                  <a:schemeClr val="accent6">
                    <a:lumMod val="75000"/>
                  </a:schemeClr>
                </a:solidFill>
                <a:latin typeface="Arial Black" pitchFamily="34" charset="0"/>
              </a:rPr>
              <a:t>	</a:t>
            </a:r>
            <a:r>
              <a:rPr lang="tr-TR" sz="3200" b="1" dirty="0" smtClean="0">
                <a:solidFill>
                  <a:schemeClr val="accent6">
                    <a:lumMod val="75000"/>
                  </a:schemeClr>
                </a:solidFill>
                <a:latin typeface="Arial Black" pitchFamily="34" charset="0"/>
              </a:rPr>
              <a:t>Merkezi </a:t>
            </a:r>
            <a:r>
              <a:rPr lang="tr-TR" sz="3200" b="1" dirty="0" smtClean="0">
                <a:solidFill>
                  <a:schemeClr val="accent6">
                    <a:lumMod val="75000"/>
                  </a:schemeClr>
                </a:solidFill>
                <a:latin typeface="Arial Black" pitchFamily="34" charset="0"/>
              </a:rPr>
              <a:t>Sınav Aynı Gün 2 Oturum Şeklinde Yapılacak.</a:t>
            </a:r>
            <a:endParaRPr lang="tr-TR" sz="3200" b="1" dirty="0">
              <a:solidFill>
                <a:schemeClr val="accent6">
                  <a:lumMod val="75000"/>
                </a:schemeClr>
              </a:solidFill>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latin typeface="Arial Black" pitchFamily="34" charset="0"/>
              </a:rPr>
              <a:t>7. Birinci </a:t>
            </a:r>
            <a:r>
              <a:rPr lang="tr-TR" sz="3200" dirty="0" smtClean="0">
                <a:latin typeface="Arial Black" pitchFamily="34" charset="0"/>
              </a:rPr>
              <a:t>Oturumda Soru Dağılımı Nasıl Olacak?</a:t>
            </a:r>
            <a:endParaRPr lang="tr-TR" sz="3200" dirty="0">
              <a:latin typeface="Arial Black" pitchFamily="34" charset="0"/>
            </a:endParaRP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3849721777"/>
              </p:ext>
            </p:extLst>
          </p:nvPr>
        </p:nvGraphicFramePr>
        <p:xfrm>
          <a:off x="611560" y="2204864"/>
          <a:ext cx="8153400" cy="3971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Resim" descr="Ramlogo.png"/>
          <p:cNvPicPr>
            <a:picLocks noChangeAspect="1"/>
          </p:cNvPicPr>
          <p:nvPr/>
        </p:nvPicPr>
        <p:blipFill>
          <a:blip r:embed="rId7" cstate="print"/>
          <a:stretch>
            <a:fillRect/>
          </a:stretch>
        </p:blipFill>
        <p:spPr>
          <a:xfrm>
            <a:off x="7215206" y="428604"/>
            <a:ext cx="2432567" cy="246426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latin typeface="Arial Black" pitchFamily="34" charset="0"/>
              </a:rPr>
              <a:t>8. İkinci </a:t>
            </a:r>
            <a:r>
              <a:rPr lang="tr-TR" sz="3600" dirty="0" smtClean="0">
                <a:latin typeface="Arial Black" pitchFamily="34" charset="0"/>
              </a:rPr>
              <a:t>Oturumda Soru Dağılımı Nasıl Olacak?</a:t>
            </a:r>
            <a:endParaRPr lang="tr-TR" sz="3600" dirty="0">
              <a:latin typeface="Algerian" pitchFamily="82" charset="0"/>
            </a:endParaRP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189357408"/>
              </p:ext>
            </p:extLst>
          </p:nvPr>
        </p:nvGraphicFramePr>
        <p:xfrm>
          <a:off x="611560" y="2276872"/>
          <a:ext cx="7959753" cy="3043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Resim" descr="Ramlogo.png"/>
          <p:cNvPicPr>
            <a:picLocks noChangeAspect="1"/>
          </p:cNvPicPr>
          <p:nvPr/>
        </p:nvPicPr>
        <p:blipFill>
          <a:blip r:embed="rId7" cstate="print"/>
          <a:stretch>
            <a:fillRect/>
          </a:stretch>
        </p:blipFill>
        <p:spPr>
          <a:xfrm>
            <a:off x="7215206" y="428604"/>
            <a:ext cx="2432567" cy="246426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225</TotalTime>
  <Words>471</Words>
  <Application>Microsoft Office PowerPoint</Application>
  <PresentationFormat>Ekran Gösterisi (4:3)</PresentationFormat>
  <Paragraphs>79</Paragraphs>
  <Slides>17</Slides>
  <Notes>3</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Ortalama</vt:lpstr>
      <vt:lpstr>15 soruda  2020 YILI MERKEZİ SINAV VE LİSELERE GEÇİŞ SİSTEMİ </vt:lpstr>
      <vt:lpstr>1. Merkezi Sınav Ne Zaman Yapılacak?</vt:lpstr>
      <vt:lpstr>2. Merkezi Sınava Girmek Zorunlu mu?</vt:lpstr>
      <vt:lpstr>3. Her Öğrenci Kendi Okulunda Mı Sınava Girecek?</vt:lpstr>
      <vt:lpstr>4. Öğrencilere Sınav Giriş Belgesi Verilecek Mi?</vt:lpstr>
      <vt:lpstr>5.Sınava Girmeyen Öğrenciler İçin Telafi Sınavı Yapılacak Mı?</vt:lpstr>
      <vt:lpstr>6.Sınav Kaç Oturumda Yapılacak?</vt:lpstr>
      <vt:lpstr>7. Birinci Oturumda Soru Dağılımı Nasıl Olacak?</vt:lpstr>
      <vt:lpstr>8. İkinci Oturumda Soru Dağılımı Nasıl Olacak?</vt:lpstr>
      <vt:lpstr>9. Testlerin Ağırlık Katsayıları Kaç Olacak?</vt:lpstr>
      <vt:lpstr>10. Yanlış Doğruyu Götürecek mi?</vt:lpstr>
      <vt:lpstr>11. Liselere Öğrenci Yerleştirme İşlemi Nasıl Yapılacak ?</vt:lpstr>
      <vt:lpstr>12. Öğrencilerin Okul Tercih Süreci Nasıl Olacak?</vt:lpstr>
      <vt:lpstr>PowerPoint Sunusu</vt:lpstr>
      <vt:lpstr>13. İlçemizde Kaç Okul Sınavla Öğrenci Alacak?</vt:lpstr>
      <vt:lpstr>14. Bazı Okullar Hem Sınavla Hem de Yerel Yerleştirme ile Öğrenci Alıyor. Bunun Sebebi Nedir? </vt:lpstr>
      <vt:lpstr>15. İlçemizde Merkezi Sınavla Öğrenci Alan Okullar Hangileri?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MERKEZİ SINAV VE LİSELERE GEÇİŞ SİSTEMİ 2019</dc:title>
  <dc:creator>Antikaci</dc:creator>
  <cp:lastModifiedBy>lenova</cp:lastModifiedBy>
  <cp:revision>42</cp:revision>
  <dcterms:created xsi:type="dcterms:W3CDTF">2019-04-04T11:53:48Z</dcterms:created>
  <dcterms:modified xsi:type="dcterms:W3CDTF">2019-12-17T22:00:27Z</dcterms:modified>
</cp:coreProperties>
</file>