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2926" y="2492896"/>
            <a:ext cx="8229600" cy="345638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3600" b="1" dirty="0" smtClean="0">
                <a:latin typeface="Arial Narrow" pitchFamily="34" charset="0"/>
              </a:rPr>
              <a:t>ŞAHİNBEY  </a:t>
            </a:r>
            <a:r>
              <a:rPr lang="tr-TR" sz="3600" b="1" dirty="0" smtClean="0">
                <a:latin typeface="Arial Narrow" pitchFamily="34" charset="0"/>
              </a:rPr>
              <a:t/>
            </a:r>
            <a:br>
              <a:rPr lang="tr-TR" sz="3600" b="1" dirty="0" smtClean="0">
                <a:latin typeface="Arial Narrow" pitchFamily="34" charset="0"/>
              </a:rPr>
            </a:br>
            <a:r>
              <a:rPr lang="tr-TR" sz="3600" b="1" dirty="0" smtClean="0">
                <a:latin typeface="Arial Narrow" pitchFamily="34" charset="0"/>
              </a:rPr>
              <a:t>MERKEZİ </a:t>
            </a:r>
            <a:r>
              <a:rPr lang="tr-TR" sz="3600" b="1" dirty="0">
                <a:latin typeface="Arial Narrow" pitchFamily="34" charset="0"/>
              </a:rPr>
              <a:t>SINAV PUANI İLE ÖĞRENCİ ALAN </a:t>
            </a:r>
            <a:r>
              <a:rPr lang="tr-TR" sz="3600" b="1" dirty="0" smtClean="0">
                <a:latin typeface="Arial Narrow" pitchFamily="34" charset="0"/>
              </a:rPr>
              <a:t>FEN, ANADOLU, ANADOLU İMAM HATİP, MESLEKİ VE TEKNİK ANADOLU LİSELERİ</a:t>
            </a:r>
            <a:endParaRPr lang="tr-TR" sz="3600" b="1" dirty="0">
              <a:latin typeface="Arial Narrow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64" y="116632"/>
            <a:ext cx="2143125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BİNBAŞI DÜNDAR TAŞER 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MESLEKİ VE TEKNİK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90465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974168" y="5013176"/>
            <a:ext cx="7054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b="1" dirty="0" smtClean="0">
                <a:latin typeface="Arial Narrow" pitchFamily="34" charset="0"/>
              </a:rPr>
              <a:t>Sağlık Hizmetleri Alanı</a:t>
            </a:r>
            <a:endParaRPr lang="tr-TR" b="1" dirty="0" smtClean="0"/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b="1" dirty="0" smtClean="0">
                <a:latin typeface="Arial Narrow" pitchFamily="34" charset="0"/>
              </a:rPr>
              <a:t>Kız / Erkek</a:t>
            </a:r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b="1" dirty="0">
                <a:latin typeface="Arial Narrow" pitchFamily="34" charset="0"/>
              </a:rPr>
              <a:t>293,4678</a:t>
            </a: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b="1" dirty="0" smtClean="0">
                <a:latin typeface="Arial Narrow" pitchFamily="34" charset="0"/>
              </a:rPr>
              <a:t>18,2</a:t>
            </a:r>
            <a:endParaRPr lang="tr-TR" b="1" dirty="0"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b="1" dirty="0" smtClean="0">
                <a:latin typeface="Arial Narrow" pitchFamily="34" charset="0"/>
              </a:rPr>
              <a:t>30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b="1" dirty="0" smtClean="0">
                <a:latin typeface="Arial Narrow" pitchFamily="34" charset="0"/>
              </a:rPr>
              <a:t>Var (Kız)</a:t>
            </a:r>
            <a:endParaRPr lang="tr-T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HACI MUZAFFER BAKBAK 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MESLEKİ VE TEKNİK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760640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899592" y="499715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b="1" dirty="0" smtClean="0">
                <a:latin typeface="Arial Narrow" pitchFamily="34" charset="0"/>
              </a:rPr>
              <a:t>Gıda Teknolojisi </a:t>
            </a:r>
            <a:r>
              <a:rPr lang="tr-TR" b="1" dirty="0">
                <a:latin typeface="Arial Narrow" pitchFamily="34" charset="0"/>
              </a:rPr>
              <a:t>Alanı</a:t>
            </a:r>
            <a:endParaRPr lang="tr-TR" b="1" dirty="0"/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b="1" dirty="0">
                <a:latin typeface="Arial Narrow" pitchFamily="34" charset="0"/>
              </a:rPr>
              <a:t>Kız </a:t>
            </a:r>
            <a:endParaRPr lang="tr-TR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b="1" dirty="0" smtClean="0">
                <a:latin typeface="Arial Narrow" pitchFamily="34" charset="0"/>
              </a:rPr>
              <a:t>100</a:t>
            </a:r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En Düşük Yüzdelik Dilim: </a:t>
            </a:r>
            <a:r>
              <a:rPr lang="tr-TR" b="1" dirty="0" smtClean="0">
                <a:latin typeface="Arial Narrow" pitchFamily="34" charset="0"/>
              </a:rPr>
              <a:t>53,79</a:t>
            </a:r>
            <a:endParaRPr lang="tr-TR" b="1" dirty="0"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b="1" dirty="0">
                <a:latin typeface="Arial Narrow" pitchFamily="34" charset="0"/>
              </a:rPr>
              <a:t>30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b="1" dirty="0" smtClean="0">
                <a:latin typeface="Arial Narrow" pitchFamily="34" charset="0"/>
              </a:rPr>
              <a:t>Yok</a:t>
            </a:r>
            <a:endParaRPr lang="tr-T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9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MEHMET RÜŞTÜ UZEL 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MESLEKİ VE TEKNİK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832648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406691" y="5233122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Endüstriyel Otomasyon Teknolojileri Alanı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/ </a:t>
            </a:r>
            <a:r>
              <a:rPr lang="tr-TR" sz="1600" b="1" dirty="0" smtClean="0">
                <a:latin typeface="Arial Narrow" pitchFamily="34" charset="0"/>
              </a:rPr>
              <a:t>Erkek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 smtClean="0">
                <a:latin typeface="Arial Narrow" pitchFamily="34" charset="0"/>
              </a:rPr>
              <a:t>212,1649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1600" b="1" dirty="0" smtClean="0">
                <a:latin typeface="Arial Narrow" pitchFamily="34" charset="0"/>
              </a:rPr>
              <a:t>45,65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1600" b="1" dirty="0" smtClean="0">
                <a:latin typeface="Arial Narrow" pitchFamily="34" charset="0"/>
              </a:rPr>
              <a:t>30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 smtClean="0">
                <a:latin typeface="Arial Narrow" pitchFamily="34" charset="0"/>
              </a:rPr>
              <a:t>Yok</a:t>
            </a:r>
            <a:endParaRPr lang="tr-TR" sz="1600" b="1" dirty="0">
              <a:latin typeface="Arial Narrow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32040" y="5244143"/>
            <a:ext cx="3754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Makine Teknolojisi Alanı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/ </a:t>
            </a:r>
            <a:r>
              <a:rPr lang="tr-TR" sz="1600" b="1" dirty="0" smtClean="0">
                <a:latin typeface="Arial Narrow" pitchFamily="34" charset="0"/>
              </a:rPr>
              <a:t>Erkek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 smtClean="0">
                <a:latin typeface="Arial Narrow" pitchFamily="34" charset="0"/>
              </a:rPr>
              <a:t>197,5821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1600" b="1" dirty="0" smtClean="0">
                <a:latin typeface="Arial Narrow" pitchFamily="34" charset="0"/>
              </a:rPr>
              <a:t>55,12</a:t>
            </a: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sz="1600" b="1" dirty="0" smtClean="0">
                <a:latin typeface="Arial Narrow" pitchFamily="34" charset="0"/>
              </a:rPr>
              <a:t>60</a:t>
            </a:r>
            <a:endParaRPr lang="tr-TR" sz="16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>
                <a:latin typeface="Arial Narrow" pitchFamily="34" charset="0"/>
              </a:rPr>
              <a:t>Yok</a:t>
            </a:r>
          </a:p>
        </p:txBody>
      </p:sp>
    </p:spTree>
    <p:extLst>
      <p:ext uri="{BB962C8B-B14F-4D97-AF65-F5344CB8AC3E}">
        <p14:creationId xmlns:p14="http://schemas.microsoft.com/office/powerpoint/2010/main" val="35847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ŞAHİNBEY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MESLEKİ VE TEKNİK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7666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539551" y="5157192"/>
            <a:ext cx="3500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Hasta ve Yaşlı Hizmetleri Alanı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>
                <a:latin typeface="Arial Narrow" pitchFamily="34" charset="0"/>
              </a:rPr>
              <a:t>339,3859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1600" b="1" dirty="0" smtClean="0">
                <a:latin typeface="Arial Narrow" pitchFamily="34" charset="0"/>
              </a:rPr>
              <a:t>30,89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1600" b="1" dirty="0">
                <a:latin typeface="Arial Narrow" pitchFamily="34" charset="0"/>
              </a:rPr>
              <a:t>30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 smtClean="0">
                <a:latin typeface="Arial Narrow" pitchFamily="34" charset="0"/>
              </a:rPr>
              <a:t>Var (Kız)</a:t>
            </a:r>
            <a:endParaRPr lang="tr-TR" sz="1600" b="1" dirty="0">
              <a:latin typeface="Arial Narrow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16016" y="516780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Çocuk Gelişimi ve Eğitimi Alanı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 smtClean="0">
                <a:latin typeface="Arial Narrow" pitchFamily="34" charset="0"/>
              </a:rPr>
              <a:t>210,6016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1600" b="1" dirty="0" smtClean="0">
                <a:latin typeface="Arial Narrow" pitchFamily="34" charset="0"/>
              </a:rPr>
              <a:t>46,59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1600" b="1" dirty="0">
                <a:latin typeface="Arial Narrow" pitchFamily="34" charset="0"/>
              </a:rPr>
              <a:t>30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 smtClean="0">
                <a:latin typeface="Arial Narrow" pitchFamily="34" charset="0"/>
              </a:rPr>
              <a:t>Var (Kız)</a:t>
            </a:r>
            <a:endParaRPr lang="tr-T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2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YAVUZ SULTAN SELİM </a:t>
            </a: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fi-FI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MESLEKİ VE TEKNİK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7666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683568" y="515719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İnşaat Teknolojisi  </a:t>
            </a:r>
            <a:r>
              <a:rPr lang="tr-TR" sz="1600" b="1" dirty="0">
                <a:latin typeface="Arial Narrow" pitchFamily="34" charset="0"/>
              </a:rPr>
              <a:t>Alanı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/ </a:t>
            </a:r>
            <a:r>
              <a:rPr lang="tr-TR" sz="1600" b="1" dirty="0" smtClean="0">
                <a:latin typeface="Arial Narrow" pitchFamily="34" charset="0"/>
              </a:rPr>
              <a:t>Erkek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>
                <a:latin typeface="Arial Narrow" pitchFamily="34" charset="0"/>
              </a:rPr>
              <a:t>226,9542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Dilim:</a:t>
            </a:r>
            <a:r>
              <a:rPr lang="tr-TR" sz="1600" b="1" dirty="0" smtClean="0">
                <a:latin typeface="Arial Narrow" pitchFamily="34" charset="0"/>
              </a:rPr>
              <a:t>73,23 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1600" b="1" dirty="0">
                <a:latin typeface="Arial Narrow" pitchFamily="34" charset="0"/>
              </a:rPr>
              <a:t>30</a:t>
            </a: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 smtClean="0">
                <a:latin typeface="Arial Narrow" pitchFamily="34" charset="0"/>
              </a:rPr>
              <a:t>Yok</a:t>
            </a:r>
            <a:endParaRPr lang="tr-TR" sz="1600" b="1" dirty="0">
              <a:latin typeface="Arial Narrow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04048" y="5157192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Alan Adı: </a:t>
            </a:r>
            <a:r>
              <a:rPr lang="tr-TR" sz="1600" b="1" dirty="0" smtClean="0">
                <a:latin typeface="Arial Narrow" pitchFamily="34" charset="0"/>
              </a:rPr>
              <a:t>Kimya Teknolojisi  </a:t>
            </a:r>
            <a:r>
              <a:rPr lang="tr-TR" sz="1600" b="1" dirty="0">
                <a:latin typeface="Arial Narrow" pitchFamily="34" charset="0"/>
              </a:rPr>
              <a:t>Alanı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1600" b="1" dirty="0">
                <a:latin typeface="Arial Narrow" pitchFamily="34" charset="0"/>
              </a:rPr>
              <a:t>Kız / </a:t>
            </a:r>
            <a:r>
              <a:rPr lang="tr-TR" sz="1600" b="1" dirty="0" smtClean="0">
                <a:latin typeface="Arial Narrow" pitchFamily="34" charset="0"/>
              </a:rPr>
              <a:t>Erkek</a:t>
            </a: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Taban Puan: </a:t>
            </a:r>
            <a:r>
              <a:rPr lang="tr-TR" sz="1600" b="1" dirty="0" smtClean="0">
                <a:latin typeface="Arial Narrow" pitchFamily="34" charset="0"/>
              </a:rPr>
              <a:t>---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Dilim: </a:t>
            </a:r>
            <a:r>
              <a:rPr lang="tr-TR" sz="1600" b="1" dirty="0" smtClean="0">
                <a:latin typeface="Arial Narrow" pitchFamily="34" charset="0"/>
              </a:rPr>
              <a:t>80 </a:t>
            </a:r>
            <a:endParaRPr lang="tr-TR" sz="1600" b="1" dirty="0">
              <a:latin typeface="Arial Narrow" pitchFamily="34" charset="0"/>
            </a:endParaRP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1600" b="1" dirty="0">
                <a:latin typeface="Arial Narrow" pitchFamily="34" charset="0"/>
              </a:rPr>
              <a:t>30</a:t>
            </a:r>
          </a:p>
          <a:p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1600" b="1" dirty="0" smtClean="0">
                <a:latin typeface="Arial Narrow" pitchFamily="34" charset="0"/>
              </a:rPr>
              <a:t>Yok</a:t>
            </a:r>
            <a:endParaRPr lang="tr-TR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80119"/>
          </a:xfrm>
        </p:spPr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TOBB FEN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576" y="4941168"/>
            <a:ext cx="7488832" cy="1728192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sz="2000" b="1" dirty="0">
                <a:solidFill>
                  <a:schemeClr val="tx1"/>
                </a:solidFill>
                <a:latin typeface="Arial Narrow" pitchFamily="34" charset="0"/>
              </a:rPr>
              <a:t>468,5586</a:t>
            </a:r>
            <a:endParaRPr lang="tr-TR" sz="2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l"/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2000" b="1" dirty="0" smtClean="0">
                <a:solidFill>
                  <a:schemeClr val="tx1"/>
                </a:solidFill>
                <a:latin typeface="Arial Narrow" pitchFamily="34" charset="0"/>
              </a:rPr>
              <a:t>2,11</a:t>
            </a:r>
          </a:p>
          <a:p>
            <a:pPr algn="l"/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2000" b="1" dirty="0" smtClean="0">
                <a:solidFill>
                  <a:schemeClr val="tx1"/>
                </a:solidFill>
                <a:latin typeface="Arial Narrow" pitchFamily="34" charset="0"/>
              </a:rPr>
              <a:t>150</a:t>
            </a:r>
          </a:p>
          <a:p>
            <a:pPr algn="l"/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solidFill>
                  <a:schemeClr val="tx1"/>
                </a:solidFill>
                <a:latin typeface="Arial Narrow" pitchFamily="34" charset="0"/>
              </a:rPr>
              <a:t>Var (Kız/Erkek)</a:t>
            </a:r>
            <a:endParaRPr lang="tr-TR" sz="2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976664" cy="341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99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GAZİANTEP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77" y="908720"/>
            <a:ext cx="6408712" cy="4176464"/>
          </a:xfrm>
        </p:spPr>
      </p:pic>
      <p:sp>
        <p:nvSpPr>
          <p:cNvPr id="5" name="Metin kutusu 4"/>
          <p:cNvSpPr txBox="1"/>
          <p:nvPr/>
        </p:nvSpPr>
        <p:spPr>
          <a:xfrm>
            <a:off x="755576" y="5229200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Puan: </a:t>
            </a:r>
            <a:r>
              <a:rPr lang="tr-TR" sz="2000" b="1" dirty="0" smtClean="0">
                <a:latin typeface="Arial Narrow" pitchFamily="34" charset="0"/>
              </a:rPr>
              <a:t>406,0662</a:t>
            </a: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Dilim: </a:t>
            </a:r>
            <a:r>
              <a:rPr lang="tr-TR" sz="2000" b="1" dirty="0" smtClean="0">
                <a:latin typeface="Arial Narrow" pitchFamily="34" charset="0"/>
              </a:rPr>
              <a:t>12,77</a:t>
            </a: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sz="2000" b="1" dirty="0" smtClean="0">
                <a:latin typeface="Arial Narrow" pitchFamily="34" charset="0"/>
              </a:rPr>
              <a:t>150</a:t>
            </a:r>
            <a:endParaRPr lang="tr-TR" sz="2000" b="1" dirty="0"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latin typeface="Arial Narrow" pitchFamily="34" charset="0"/>
              </a:rPr>
              <a:t>Yok</a:t>
            </a:r>
          </a:p>
        </p:txBody>
      </p:sp>
    </p:spTree>
    <p:extLst>
      <p:ext uri="{BB962C8B-B14F-4D97-AF65-F5344CB8AC3E}">
        <p14:creationId xmlns:p14="http://schemas.microsoft.com/office/powerpoint/2010/main" val="42248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GÜLŞEN BATAR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33670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827584" y="5229200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sz="2000" b="1" dirty="0">
                <a:latin typeface="Arial Narrow" pitchFamily="34" charset="0"/>
              </a:rPr>
              <a:t>408,1195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Dilim: </a:t>
            </a:r>
            <a:r>
              <a:rPr lang="tr-TR" sz="2000" b="1" dirty="0" smtClean="0">
                <a:latin typeface="Arial Narrow" pitchFamily="34" charset="0"/>
              </a:rPr>
              <a:t>11,74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tr-TR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2000" b="1" dirty="0" smtClean="0">
                <a:latin typeface="Arial Narrow" pitchFamily="34" charset="0"/>
              </a:rPr>
              <a:t>240</a:t>
            </a:r>
            <a:endParaRPr lang="tr-TR" sz="2000" b="1" dirty="0"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latin typeface="Arial Narrow" pitchFamily="34" charset="0"/>
              </a:rPr>
              <a:t>Yok</a:t>
            </a:r>
            <a:endParaRPr lang="tr-T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6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İ.M.K.B.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90465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980389" y="5322845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b="1" dirty="0">
                <a:latin typeface="Arial Narrow" pitchFamily="34" charset="0"/>
              </a:rPr>
              <a:t>414,1237</a:t>
            </a: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b="1" dirty="0" smtClean="0">
                <a:latin typeface="Arial Narrow" pitchFamily="34" charset="0"/>
              </a:rPr>
              <a:t>10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tr-TR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b="1" dirty="0" smtClean="0">
                <a:latin typeface="Arial Narrow" pitchFamily="34" charset="0"/>
              </a:rPr>
              <a:t>180</a:t>
            </a:r>
            <a:endParaRPr lang="tr-TR" b="1" dirty="0"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b="1" dirty="0" smtClean="0">
                <a:latin typeface="Arial Narrow" pitchFamily="34" charset="0"/>
              </a:rPr>
              <a:t>Yok</a:t>
            </a:r>
            <a:endParaRPr lang="tr-T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MUSTAFA GÜRBÜZ NECAT BAYEL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ANADOLU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36" y="1484784"/>
            <a:ext cx="582162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 6"/>
          <p:cNvSpPr/>
          <p:nvPr/>
        </p:nvSpPr>
        <p:spPr>
          <a:xfrm>
            <a:off x="946718" y="522920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sz="2000" b="1" dirty="0">
                <a:latin typeface="Arial Narrow" pitchFamily="34" charset="0"/>
              </a:rPr>
              <a:t>425,2538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En Düşük Yüzdelik Dilim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sz="2000" b="1" dirty="0" smtClean="0">
                <a:latin typeface="Arial Narrow" pitchFamily="34" charset="0"/>
              </a:rPr>
              <a:t>8,09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tr-TR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2000" b="1" dirty="0" smtClean="0">
                <a:latin typeface="Arial Narrow" pitchFamily="34" charset="0"/>
              </a:rPr>
              <a:t>150</a:t>
            </a:r>
            <a:endParaRPr lang="tr-TR" sz="2000" b="1" dirty="0"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latin typeface="Arial Narrow" pitchFamily="34" charset="0"/>
              </a:rPr>
              <a:t>Var (Kız)</a:t>
            </a:r>
            <a:endParaRPr lang="tr-T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224136"/>
          </a:xfrm>
        </p:spPr>
        <p:txBody>
          <a:bodyPr>
            <a:no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PROF. DR. MEHMET GÖRMEZ</a:t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ANADOLU İMAM HATİP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04656" cy="350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 6"/>
          <p:cNvSpPr/>
          <p:nvPr/>
        </p:nvSpPr>
        <p:spPr>
          <a:xfrm>
            <a:off x="899592" y="522920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sz="2000" b="1" dirty="0">
                <a:latin typeface="Arial Narrow" pitchFamily="34" charset="0"/>
              </a:rPr>
              <a:t>394,9870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</a:t>
            </a:r>
            <a:r>
              <a:rPr lang="tr-TR" sz="2000" b="1" dirty="0" smtClean="0">
                <a:latin typeface="Arial Narrow" pitchFamily="34" charset="0"/>
              </a:rPr>
              <a:t> Erkek</a:t>
            </a:r>
            <a:endParaRPr lang="tr-TR" sz="20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En Düşük Yüzdelik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Dilim:</a:t>
            </a:r>
            <a:r>
              <a:rPr lang="tr-TR" sz="2000" b="1" dirty="0" smtClean="0">
                <a:latin typeface="Arial Narrow" pitchFamily="34" charset="0"/>
              </a:rPr>
              <a:t>14,45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</a:t>
            </a:r>
            <a:endParaRPr lang="tr-TR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sz="2000" b="1" dirty="0" smtClean="0">
                <a:latin typeface="Arial Narrow" pitchFamily="34" charset="0"/>
              </a:rPr>
              <a:t>60</a:t>
            </a:r>
            <a:endParaRPr lang="tr-TR" sz="2000" b="1" dirty="0"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latin typeface="Arial Narrow" pitchFamily="34" charset="0"/>
              </a:rPr>
              <a:t>Yok</a:t>
            </a:r>
            <a:endParaRPr lang="tr-T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2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ŞAHİNBEY BELEDİYESİ MEHMET EMİN ER KIZ ANADOLU İMAM HATİP LİSESİ</a:t>
            </a: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97666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 6"/>
          <p:cNvSpPr/>
          <p:nvPr/>
        </p:nvSpPr>
        <p:spPr>
          <a:xfrm>
            <a:off x="899592" y="5157192"/>
            <a:ext cx="7145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b="1" dirty="0">
                <a:latin typeface="Arial Narrow" pitchFamily="34" charset="0"/>
              </a:rPr>
              <a:t>333,0963</a:t>
            </a: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b="1" dirty="0">
                <a:latin typeface="Arial Narrow" pitchFamily="34" charset="0"/>
              </a:rPr>
              <a:t>Kız </a:t>
            </a:r>
            <a:endParaRPr lang="tr-TR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En Düşük Yüzdelik 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Dilim: </a:t>
            </a:r>
            <a:r>
              <a:rPr lang="tr-TR" b="1" dirty="0" smtClean="0">
                <a:latin typeface="Arial Narrow" pitchFamily="34" charset="0"/>
              </a:rPr>
              <a:t>29,11</a:t>
            </a:r>
            <a:endParaRPr lang="tr-TR" b="1" dirty="0"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Kontenjan: </a:t>
            </a:r>
            <a:r>
              <a:rPr lang="tr-TR" b="1" dirty="0" smtClean="0">
                <a:latin typeface="Arial Narrow" pitchFamily="34" charset="0"/>
              </a:rPr>
              <a:t>150</a:t>
            </a:r>
            <a:endParaRPr lang="tr-TR" b="1" dirty="0">
              <a:latin typeface="Arial Narrow" pitchFamily="34" charset="0"/>
            </a:endParaRPr>
          </a:p>
          <a:p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b="1" dirty="0" smtClean="0">
                <a:latin typeface="Arial Narrow" pitchFamily="34" charset="0"/>
              </a:rPr>
              <a:t>Yok</a:t>
            </a:r>
            <a:endParaRPr lang="tr-T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71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40768"/>
          </a:xfrm>
        </p:spPr>
        <p:txBody>
          <a:bodyPr>
            <a:noAutofit/>
          </a:bodyPr>
          <a:lstStyle/>
          <a:p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ŞEHİT </a:t>
            </a:r>
            <a:r>
              <a:rPr lang="tr-TR" sz="3200" b="1" u="sng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CUMA AKIL </a:t>
            </a: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r>
              <a:rPr lang="tr-TR" sz="3200" b="1" u="sng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ANADOLU </a:t>
            </a:r>
            <a:r>
              <a:rPr lang="tr-TR" sz="3200" b="1" u="sng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İMAM HATİP </a:t>
            </a:r>
            <a:r>
              <a:rPr lang="tr-TR" sz="3200" b="1" u="sng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LİSESi</a:t>
            </a:r>
            <a:r>
              <a:rPr lang="tr-TR" sz="3200" b="1" u="sng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tr-TR" sz="3200" b="1" u="sng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</a:br>
            <a:endParaRPr lang="tr-TR" sz="3200" b="1" u="sng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604867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ikdörtgen 4"/>
          <p:cNvSpPr/>
          <p:nvPr/>
        </p:nvSpPr>
        <p:spPr>
          <a:xfrm>
            <a:off x="899592" y="522920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Yılı Taban Puan: </a:t>
            </a:r>
            <a:r>
              <a:rPr lang="tr-TR" sz="2000" b="1" dirty="0">
                <a:latin typeface="Arial Narrow" pitchFamily="34" charset="0"/>
              </a:rPr>
              <a:t>386,3342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Öğretim Şekli: </a:t>
            </a:r>
            <a:r>
              <a:rPr lang="tr-TR" sz="2000" b="1" dirty="0" smtClean="0">
                <a:latin typeface="Arial Narrow" pitchFamily="34" charset="0"/>
              </a:rPr>
              <a:t>Erkek</a:t>
            </a:r>
            <a:endParaRPr lang="tr-TR" sz="20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2019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Yılı En Düşük Yüzdelik Dilim: </a:t>
            </a:r>
            <a:r>
              <a:rPr lang="tr-TR" sz="2000" b="1" dirty="0" smtClean="0">
                <a:latin typeface="Arial Narrow" pitchFamily="34" charset="0"/>
              </a:rPr>
              <a:t>24,93</a:t>
            </a:r>
            <a:endParaRPr lang="tr-TR" sz="2000" b="1" dirty="0"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Kontenjan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 </a:t>
            </a:r>
            <a:r>
              <a:rPr lang="tr-TR" sz="2000" b="1" dirty="0" smtClean="0">
                <a:latin typeface="Arial Narrow" pitchFamily="34" charset="0"/>
              </a:rPr>
              <a:t>150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endParaRPr lang="tr-TR" sz="20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Pansiyon Durumu: </a:t>
            </a:r>
            <a:r>
              <a:rPr lang="tr-TR" sz="2000" b="1" dirty="0" smtClean="0">
                <a:latin typeface="Arial Narrow" pitchFamily="34" charset="0"/>
              </a:rPr>
              <a:t>Var(Erkek)</a:t>
            </a:r>
            <a:endParaRPr lang="tr-TR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8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502</Words>
  <Application>Microsoft Office PowerPoint</Application>
  <PresentationFormat>Ekran Gösterisi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ŞAHİNBEY   MERKEZİ SINAV PUANI İLE ÖĞRENCİ ALAN FEN, ANADOLU, ANADOLU İMAM HATİP, MESLEKİ VE TEKNİK ANADOLU LİSELERİ</vt:lpstr>
      <vt:lpstr>TOBB FEN LİSESİ</vt:lpstr>
      <vt:lpstr>GAZİANTEP LİSESİ</vt:lpstr>
      <vt:lpstr>GÜLŞEN BATAR ANADOLU LİSESİ</vt:lpstr>
      <vt:lpstr>İ.M.K.B. ANADOLU LİSESİ</vt:lpstr>
      <vt:lpstr>MUSTAFA GÜRBÜZ NECAT BAYEL  ANADOLU LİSESİ</vt:lpstr>
      <vt:lpstr>PROF. DR. MEHMET GÖRMEZ  ANADOLU İMAM HATİP LİSESİ</vt:lpstr>
      <vt:lpstr>ŞAHİNBEY BELEDİYESİ MEHMET EMİN ER KIZ ANADOLU İMAM HATİP LİSESİ</vt:lpstr>
      <vt:lpstr> ŞEHİT CUMA AKIL  ANADOLU İMAM HATİP LİSESi </vt:lpstr>
      <vt:lpstr>BİNBAŞI DÜNDAR TAŞER  MESLEKİ VE TEKNİK ANADOLU LİSESİ</vt:lpstr>
      <vt:lpstr>HACI MUZAFFER BAKBAK  MESLEKİ VE TEKNİK ANADOLU LİSESİ</vt:lpstr>
      <vt:lpstr>MEHMET RÜŞTÜ UZEL  MESLEKİ VE TEKNİK ANADOLU LİSESİ</vt:lpstr>
      <vt:lpstr>ŞAHİNBEY  MESLEKİ VE TEKNİK ANADOLU LİSESİ</vt:lpstr>
      <vt:lpstr>YAVUZ SULTAN SELİM  MESLEKİ VE TEKNİK ANADOLU LİSESİ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TOBB FEN LİSESİ</dc:title>
  <dc:creator>pc1</dc:creator>
  <cp:lastModifiedBy>pc1</cp:lastModifiedBy>
  <cp:revision>23</cp:revision>
  <dcterms:created xsi:type="dcterms:W3CDTF">2019-12-16T07:48:29Z</dcterms:created>
  <dcterms:modified xsi:type="dcterms:W3CDTF">2019-12-17T13:40:08Z</dcterms:modified>
</cp:coreProperties>
</file>