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93" r:id="rId3"/>
    <p:sldId id="294" r:id="rId4"/>
    <p:sldId id="257" r:id="rId5"/>
    <p:sldId id="258" r:id="rId6"/>
    <p:sldId id="259" r:id="rId7"/>
    <p:sldId id="260" r:id="rId8"/>
    <p:sldId id="261" r:id="rId9"/>
    <p:sldId id="262" r:id="rId10"/>
    <p:sldId id="297" r:id="rId11"/>
    <p:sldId id="295" r:id="rId12"/>
    <p:sldId id="296" r:id="rId13"/>
    <p:sldId id="299" r:id="rId14"/>
    <p:sldId id="263" r:id="rId15"/>
    <p:sldId id="264" r:id="rId16"/>
    <p:sldId id="265" r:id="rId17"/>
    <p:sldId id="266" r:id="rId18"/>
    <p:sldId id="298" r:id="rId19"/>
    <p:sldId id="267"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9"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42" y="63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12.10.2017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12.10.2017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12.10.2017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12.10.2017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12.10.2017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12.10.2017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12.10.2017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12.10.2017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12.10.2017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idx="4294967295"/>
          </p:nvPr>
        </p:nvSpPr>
        <p:spPr>
          <a:xfrm>
            <a:off x="0" y="765175"/>
            <a:ext cx="4679950" cy="1908175"/>
          </a:xfrm>
        </p:spPr>
        <p:txBody>
          <a:bodyPr>
            <a:noAutofit/>
          </a:bodyPr>
          <a:lstStyle/>
          <a:p>
            <a:r>
              <a:rPr lang="tr-TR" sz="6000" dirty="0" smtClean="0"/>
              <a:t>ZAMAN YÖNETİMİ</a:t>
            </a:r>
            <a:endParaRPr lang="tr-TR" sz="6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621" y="188640"/>
            <a:ext cx="223224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 y="1844824"/>
            <a:ext cx="7524328" cy="1200329"/>
          </a:xfrm>
          <a:prstGeom prst="rect">
            <a:avLst/>
          </a:prstGeom>
        </p:spPr>
        <p:txBody>
          <a:bodyPr wrap="square">
            <a:spAutoFit/>
          </a:bodyPr>
          <a:lstStyle/>
          <a:p>
            <a:r>
              <a:rPr lang="tr-TR" sz="7200" b="1" dirty="0"/>
              <a:t>ZAMAN YÖNETİMİ</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52937"/>
            <a:ext cx="705678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479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44349" cy="2121685"/>
          </a:xfrm>
        </p:spPr>
        <p:txBody>
          <a:bodyPr>
            <a:normAutofit fontScale="92500" lnSpcReduction="10000"/>
          </a:bodyPr>
          <a:lstStyle/>
          <a:p>
            <a:r>
              <a:rPr lang="tr-TR" dirty="0"/>
              <a:t>Hepimiz zaman zaman bir işe başlayacak veya onu tamamlayacak gücü kendimizde bulamadığımız dönemlerden geçeriz. Bu, insan olmanın, yani yeterliliklerimizin bir sınırı olmasının doğal bir sonucu.</a:t>
            </a:r>
          </a:p>
          <a:p>
            <a:r>
              <a:rPr lang="tr-TR" dirty="0"/>
              <a:t>Ertelediğiniz şeyleri düşünün, ne zaman neden erteliyorsunuz?</a:t>
            </a:r>
          </a:p>
          <a:p>
            <a:endParaRPr lang="tr-TR" dirty="0"/>
          </a:p>
        </p:txBody>
      </p:sp>
      <p:sp>
        <p:nvSpPr>
          <p:cNvPr id="3" name="Başlık 2"/>
          <p:cNvSpPr>
            <a:spLocks noGrp="1"/>
          </p:cNvSpPr>
          <p:nvPr>
            <p:ph type="title"/>
          </p:nvPr>
        </p:nvSpPr>
        <p:spPr/>
        <p:txBody>
          <a:bodyPr/>
          <a:lstStyle/>
          <a:p>
            <a:r>
              <a:rPr lang="tr-TR" dirty="0" smtClean="0"/>
              <a:t>Erteleme</a:t>
            </a:r>
            <a:endParaRPr lang="tr-TR"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912784"/>
            <a:ext cx="2058541" cy="235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70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2132857"/>
            <a:ext cx="7920880" cy="1080120"/>
          </a:xfrm>
        </p:spPr>
        <p:txBody>
          <a:bodyPr>
            <a:normAutofit fontScale="85000" lnSpcReduction="20000"/>
          </a:bodyPr>
          <a:lstStyle/>
          <a:p>
            <a:r>
              <a:rPr lang="tr-TR" dirty="0"/>
              <a:t>Birçok kişi ertelemeyi tembellik olarak algılar. Günlük yaşamda erteleme yerine baştan savma, sonraya bırakma, geciktirme, ağırdan alma, son dakikaya bırakma gibi tanımlar kullanılır. –</a:t>
            </a:r>
            <a:r>
              <a:rPr lang="tr-TR" dirty="0" err="1"/>
              <a:t>mış</a:t>
            </a:r>
            <a:r>
              <a:rPr lang="tr-TR" dirty="0"/>
              <a:t> gibi yapmak…</a:t>
            </a:r>
          </a:p>
          <a:p>
            <a:endParaRPr lang="tr-TR" dirty="0"/>
          </a:p>
        </p:txBody>
      </p:sp>
      <p:sp>
        <p:nvSpPr>
          <p:cNvPr id="3" name="Başlık 2"/>
          <p:cNvSpPr>
            <a:spLocks noGrp="1"/>
          </p:cNvSpPr>
          <p:nvPr>
            <p:ph type="title"/>
          </p:nvPr>
        </p:nvSpPr>
        <p:spPr/>
        <p:txBody>
          <a:bodyPr/>
          <a:lstStyle/>
          <a:p>
            <a:r>
              <a:rPr lang="tr-TR" dirty="0" smtClean="0"/>
              <a:t>Erteleme</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 y="3140968"/>
            <a:ext cx="8645525"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7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«Erteleme, niyetle eylem arasındaki boşluktur.»</a:t>
            </a:r>
          </a:p>
          <a:p>
            <a:endParaRPr lang="tr-TR" dirty="0"/>
          </a:p>
          <a:p>
            <a:r>
              <a:rPr lang="tr-TR" dirty="0"/>
              <a:t>Erteleme davranışı bir kez başladı mı kronik hale gelmesi çok hızlı olur. İnsan kısa zamanda ertelemenin “haklı nedenlerini” üretmekte ustalaşır.</a:t>
            </a:r>
          </a:p>
          <a:p>
            <a:endParaRPr lang="tr-TR" dirty="0"/>
          </a:p>
          <a:p>
            <a:r>
              <a:rPr lang="tr-TR" dirty="0"/>
              <a:t>Kararsızlık, gönülsüzlük, net olmayan beklentiler, plansızlık da ertelemeye sebep olmaktadır. </a:t>
            </a:r>
          </a:p>
          <a:p>
            <a:endParaRPr lang="tr-TR" dirty="0"/>
          </a:p>
        </p:txBody>
      </p:sp>
      <p:sp>
        <p:nvSpPr>
          <p:cNvPr id="3" name="Başlık 2"/>
          <p:cNvSpPr>
            <a:spLocks noGrp="1"/>
          </p:cNvSpPr>
          <p:nvPr>
            <p:ph type="title"/>
          </p:nvPr>
        </p:nvSpPr>
        <p:spPr/>
        <p:txBody>
          <a:bodyPr/>
          <a:lstStyle/>
          <a:p>
            <a:r>
              <a:rPr lang="tr-TR" dirty="0"/>
              <a:t>E</a:t>
            </a:r>
            <a:r>
              <a:rPr lang="tr-TR" dirty="0" smtClean="0"/>
              <a:t>rteleme</a:t>
            </a:r>
            <a:endParaRPr lang="tr-TR" dirty="0"/>
          </a:p>
        </p:txBody>
      </p:sp>
    </p:spTree>
    <p:extLst>
      <p:ext uri="{BB962C8B-B14F-4D97-AF65-F5344CB8AC3E}">
        <p14:creationId xmlns:p14="http://schemas.microsoft.com/office/powerpoint/2010/main" val="171373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3411901" cy="3450696"/>
          </a:xfrm>
        </p:spPr>
        <p:txBody>
          <a:bodyPr>
            <a:normAutofit lnSpcReduction="10000"/>
          </a:bodyPr>
          <a:lstStyle/>
          <a:p>
            <a:r>
              <a:rPr lang="tr-TR" dirty="0"/>
              <a:t>Bazı insanlar zaman baskısından hoşlanırlar. Bunlar aceleci tavır takınarak kendilerini sürekli bir şeyler yapmak zorunda hissederler.</a:t>
            </a:r>
          </a:p>
          <a:p>
            <a:r>
              <a:rPr lang="tr-TR" dirty="0"/>
              <a:t>Aceleci tavır zaman yönetimine ters düşer.</a:t>
            </a:r>
          </a:p>
          <a:p>
            <a:endParaRPr lang="tr-TR" dirty="0"/>
          </a:p>
          <a:p>
            <a:endParaRPr lang="tr-TR" dirty="0"/>
          </a:p>
        </p:txBody>
      </p:sp>
      <p:sp>
        <p:nvSpPr>
          <p:cNvPr id="3" name="Başlık 2"/>
          <p:cNvSpPr>
            <a:spLocks noGrp="1"/>
          </p:cNvSpPr>
          <p:nvPr>
            <p:ph type="title"/>
          </p:nvPr>
        </p:nvSpPr>
        <p:spPr/>
        <p:txBody>
          <a:bodyPr>
            <a:normAutofit fontScale="90000"/>
          </a:bodyPr>
          <a:lstStyle/>
          <a:p>
            <a:r>
              <a:rPr lang="tr-TR" dirty="0"/>
              <a:t>Zamanı Etkili Kullanmayı Engelleyen Faktörler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08920"/>
            <a:ext cx="367240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82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348880"/>
            <a:ext cx="4834880" cy="3777283"/>
          </a:xfrm>
        </p:spPr>
        <p:txBody>
          <a:bodyPr/>
          <a:lstStyle/>
          <a:p>
            <a:r>
              <a:rPr lang="tr-TR" dirty="0"/>
              <a:t>Teknolojik araçlara gereğinden fazla zaman ayırmak (günde 5-6 saat televizyon seyretmek, bilgisayarda saatlerce oyun oynamak gibi) zamanı etkili kullanmayı engeller.</a:t>
            </a:r>
          </a:p>
          <a:p>
            <a:endParaRPr lang="tr-TR" dirty="0"/>
          </a:p>
        </p:txBody>
      </p:sp>
      <p:sp>
        <p:nvSpPr>
          <p:cNvPr id="2" name="Başlık 1"/>
          <p:cNvSpPr>
            <a:spLocks noGrp="1"/>
          </p:cNvSpPr>
          <p:nvPr>
            <p:ph type="title"/>
          </p:nvPr>
        </p:nvSpPr>
        <p:spPr>
          <a:xfrm>
            <a:off x="457200" y="274638"/>
            <a:ext cx="8229600" cy="1714202"/>
          </a:xfrm>
        </p:spPr>
        <p:txBody>
          <a:bodyPr>
            <a:normAutofit fontScale="90000"/>
          </a:bodyPr>
          <a:lstStyle/>
          <a:p>
            <a:r>
              <a:rPr lang="tr-TR" b="1" dirty="0"/>
              <a:t>Zamanı Etkili Kullanmayı Engelleyen Faktörler</a:t>
            </a:r>
            <a:r>
              <a:rPr lang="tr-TR" dirty="0"/>
              <a:t/>
            </a:r>
            <a:br>
              <a:rPr lang="tr-TR" dirty="0"/>
            </a:b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78675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344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060848"/>
            <a:ext cx="4114800" cy="4065315"/>
          </a:xfrm>
        </p:spPr>
        <p:txBody>
          <a:bodyPr>
            <a:normAutofit/>
          </a:bodyPr>
          <a:lstStyle/>
          <a:p>
            <a:r>
              <a:rPr lang="tr-TR" dirty="0" smtClean="0"/>
              <a:t>Yanlış </a:t>
            </a:r>
            <a:r>
              <a:rPr lang="tr-TR" dirty="0"/>
              <a:t>uyku alışkanlığı da zaman yönetimini olumsuz etkiler. Gereğinden fazla uyumak zamanı boşa harcamaya, gereğinden az uyumaksa uykusuzluk, gerginlik ve konsantrasyon sorunlarına yol açacağı için zamanı verimsiz kullanmaya neden olur.</a:t>
            </a:r>
          </a:p>
          <a:p>
            <a:endParaRPr lang="tr-TR" dirty="0"/>
          </a:p>
        </p:txBody>
      </p:sp>
      <p:sp>
        <p:nvSpPr>
          <p:cNvPr id="2" name="Başlık 1"/>
          <p:cNvSpPr>
            <a:spLocks noGrp="1"/>
          </p:cNvSpPr>
          <p:nvPr>
            <p:ph type="title"/>
          </p:nvPr>
        </p:nvSpPr>
        <p:spPr>
          <a:xfrm>
            <a:off x="457200" y="274638"/>
            <a:ext cx="8229600" cy="1642194"/>
          </a:xfrm>
        </p:spPr>
        <p:txBody>
          <a:bodyPr>
            <a:normAutofit fontScale="90000"/>
          </a:bodyPr>
          <a:lstStyle/>
          <a:p>
            <a:r>
              <a:rPr lang="tr-TR" b="1" dirty="0"/>
              <a:t>Zamanı Etkili Kullanmayı Engelleyen Faktörler</a:t>
            </a:r>
            <a:br>
              <a:rPr lang="tr-TR" b="1" dirty="0"/>
            </a:br>
            <a:endParaRPr lang="tr-TR"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64904"/>
            <a:ext cx="3960440" cy="38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21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9" y="2132856"/>
            <a:ext cx="4824535" cy="3993307"/>
          </a:xfrm>
        </p:spPr>
        <p:txBody>
          <a:bodyPr>
            <a:normAutofit/>
          </a:bodyPr>
          <a:lstStyle/>
          <a:p>
            <a:r>
              <a:rPr lang="tr-TR" dirty="0"/>
              <a:t>Erken kalkın. Uyanır uyanmaz yataktan kalkma isteği yaratmak için her gün kendinize eğlence ve keyif verecek bir düşünce geliştirin </a:t>
            </a:r>
          </a:p>
          <a:p>
            <a:r>
              <a:rPr lang="tr-TR" dirty="0"/>
              <a:t>Günlük giyeceklerinizi ve çantanızı akşamdan hazırlayın </a:t>
            </a:r>
          </a:p>
          <a:p>
            <a:r>
              <a:rPr lang="tr-TR" dirty="0"/>
              <a:t>Güne olumlu başlayın, pozitif düşünmeye çalışın. </a:t>
            </a:r>
          </a:p>
          <a:p>
            <a:endParaRPr lang="tr-TR" dirty="0"/>
          </a:p>
        </p:txBody>
      </p:sp>
      <p:sp>
        <p:nvSpPr>
          <p:cNvPr id="2" name="Başlık 1"/>
          <p:cNvSpPr>
            <a:spLocks noGrp="1"/>
          </p:cNvSpPr>
          <p:nvPr>
            <p:ph type="title"/>
          </p:nvPr>
        </p:nvSpPr>
        <p:spPr/>
        <p:txBody>
          <a:bodyPr>
            <a:normAutofit fontScale="90000"/>
          </a:bodyPr>
          <a:lstStyle/>
          <a:p>
            <a:r>
              <a:rPr lang="tr-TR" dirty="0"/>
              <a:t>ZAMAN TASARRUF EDİCİ YÖNTEMLER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568528"/>
            <a:ext cx="309634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72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675467"/>
            <a:ext cx="4924069" cy="3450696"/>
          </a:xfrm>
        </p:spPr>
        <p:txBody>
          <a:bodyPr>
            <a:normAutofit/>
          </a:bodyPr>
          <a:lstStyle/>
          <a:p>
            <a:r>
              <a:rPr lang="tr-TR" dirty="0"/>
              <a:t>Sağlığınızı koruyun, varsa sağlık sorunlarınızı geciktirmeden çözün. </a:t>
            </a:r>
          </a:p>
          <a:p>
            <a:r>
              <a:rPr lang="tr-TR" dirty="0"/>
              <a:t>Kendinize randevu verin, bu saatleri sadece kendinize ayırın. </a:t>
            </a:r>
          </a:p>
          <a:p>
            <a:r>
              <a:rPr lang="tr-TR" dirty="0"/>
              <a:t>Kararlı olun, seri hareket edin. </a:t>
            </a:r>
          </a:p>
          <a:p>
            <a:r>
              <a:rPr lang="tr-TR" dirty="0"/>
              <a:t>Hedefe ulaşmada kestirme ve alternatif yolları deneyin</a:t>
            </a:r>
            <a:r>
              <a:rPr lang="tr-TR" dirty="0" smtClean="0"/>
              <a:t>.</a:t>
            </a:r>
            <a:endParaRPr lang="tr-TR" dirty="0"/>
          </a:p>
        </p:txBody>
      </p:sp>
      <p:sp>
        <p:nvSpPr>
          <p:cNvPr id="2" name="Başlık 1"/>
          <p:cNvSpPr>
            <a:spLocks noGrp="1"/>
          </p:cNvSpPr>
          <p:nvPr>
            <p:ph type="title"/>
          </p:nvPr>
        </p:nvSpPr>
        <p:spPr/>
        <p:txBody>
          <a:bodyPr>
            <a:normAutofit fontScale="90000"/>
          </a:bodyPr>
          <a:lstStyle/>
          <a:p>
            <a:r>
              <a:rPr lang="tr-TR" dirty="0"/>
              <a:t>ZAMAN TASARRUF EDİCİ YÖNTEMLER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924944"/>
            <a:ext cx="2585863" cy="247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790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29" y="0"/>
            <a:ext cx="8924159" cy="666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84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İçerik Yer Tutucusu 3"/>
          <p:cNvSpPr>
            <a:spLocks noGrp="1"/>
          </p:cNvSpPr>
          <p:nvPr>
            <p:ph idx="1"/>
          </p:nvPr>
        </p:nvSpPr>
        <p:spPr/>
        <p:txBody>
          <a:bodyPr>
            <a:normAutofit/>
          </a:bodyPr>
          <a:lstStyle/>
          <a:p>
            <a:r>
              <a:rPr lang="tr-TR" sz="6000" dirty="0" smtClean="0"/>
              <a:t>Dinlediğiniz için teşekkür ederim.</a:t>
            </a:r>
            <a:endParaRPr lang="tr-TR" sz="6000" dirty="0"/>
          </a:p>
        </p:txBody>
      </p:sp>
      <p:sp>
        <p:nvSpPr>
          <p:cNvPr id="5" name="Gülen Yüz 4"/>
          <p:cNvSpPr/>
          <p:nvPr/>
        </p:nvSpPr>
        <p:spPr>
          <a:xfrm>
            <a:off x="7092280" y="3279102"/>
            <a:ext cx="1800200" cy="1224136"/>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0910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212976"/>
            <a:ext cx="5544616" cy="2697163"/>
          </a:xfrm>
        </p:spPr>
        <p:txBody>
          <a:bodyPr>
            <a:normAutofit/>
          </a:bodyPr>
          <a:lstStyle/>
          <a:p>
            <a:r>
              <a:rPr lang="tr-TR" dirty="0" smtClean="0"/>
              <a:t>Zaman </a:t>
            </a:r>
            <a:r>
              <a:rPr lang="tr-TR" dirty="0" smtClean="0"/>
              <a:t>yönetimi; </a:t>
            </a:r>
            <a:r>
              <a:rPr lang="tr-TR" dirty="0"/>
              <a:t>zamanımızın, amaçlarımızı, sorumluluklarımızı, zevklerimizi ve </a:t>
            </a:r>
            <a:r>
              <a:rPr lang="tr-TR" dirty="0" smtClean="0"/>
              <a:t>sosyal </a:t>
            </a:r>
            <a:r>
              <a:rPr lang="tr-TR" dirty="0"/>
              <a:t>yaşamımızın içerdiği etkinliklerimizi bir arada yürütebilecek bir biçimde planlanması anlamına </a:t>
            </a:r>
            <a:r>
              <a:rPr lang="tr-TR" dirty="0" smtClean="0"/>
              <a:t>gelmektedir.</a:t>
            </a:r>
            <a:endParaRPr lang="tr-TR" dirty="0"/>
          </a:p>
        </p:txBody>
      </p:sp>
      <p:sp>
        <p:nvSpPr>
          <p:cNvPr id="2" name="Başlık 1"/>
          <p:cNvSpPr>
            <a:spLocks noGrp="1"/>
          </p:cNvSpPr>
          <p:nvPr>
            <p:ph type="title"/>
          </p:nvPr>
        </p:nvSpPr>
        <p:spPr>
          <a:xfrm>
            <a:off x="457200" y="274638"/>
            <a:ext cx="8229600" cy="1642194"/>
          </a:xfrm>
        </p:spPr>
        <p:txBody>
          <a:bodyPr>
            <a:normAutofit fontScale="90000"/>
          </a:bodyPr>
          <a:lstStyle/>
          <a:p>
            <a:r>
              <a:rPr lang="tr-TR" dirty="0"/>
              <a:t>ZAMAN YÖNETİMİ NEDİR VE NEDEN GEREKLİDİR?</a:t>
            </a:r>
            <a:br>
              <a:rPr lang="tr-TR" dirty="0"/>
            </a:b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068960"/>
            <a:ext cx="3171825" cy="279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15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7"/>
            <a:ext cx="8229600" cy="1152129"/>
          </a:xfrm>
        </p:spPr>
        <p:txBody>
          <a:bodyPr>
            <a:normAutofit fontScale="90000"/>
          </a:bodyPr>
          <a:lstStyle/>
          <a:p>
            <a:r>
              <a:rPr lang="tr-TR" dirty="0"/>
              <a:t>ZAMAN YÖNETİMİ NEDİR VE NEDEN GEREKLİDİR?</a:t>
            </a:r>
            <a:br>
              <a:rPr lang="tr-TR" dirty="0"/>
            </a:br>
            <a:endParaRPr lang="tr-TR" dirty="0"/>
          </a:p>
        </p:txBody>
      </p:sp>
      <p:sp>
        <p:nvSpPr>
          <p:cNvPr id="4" name="Dikdörtgen 3"/>
          <p:cNvSpPr/>
          <p:nvPr/>
        </p:nvSpPr>
        <p:spPr>
          <a:xfrm>
            <a:off x="467544" y="2708920"/>
            <a:ext cx="5472608" cy="2585323"/>
          </a:xfrm>
          <a:prstGeom prst="rect">
            <a:avLst/>
          </a:prstGeom>
        </p:spPr>
        <p:txBody>
          <a:bodyPr wrap="square">
            <a:spAutoFit/>
          </a:bodyPr>
          <a:lstStyle/>
          <a:p>
            <a:r>
              <a:rPr lang="tr-TR" dirty="0" smtClean="0"/>
              <a:t>Hepimiz toplum içinde yaşıyoruz. Geleceğimize yön verebilmek ve yaşamda başarılı olabilmek için hedefler belirliyoruz, bu doğrultuda çeşitli sorumluluklar alıyoruz. Yapmamız gereken görevlerimiz var. Yakınlarımıza, arkadaşlarımıza zaman ayırmak ve hoşlandığımız işleri yapmak, hobilerimizle ilgilenmek gibi gereksinimlerimiz de var. Ancak yine hemen hepimiz bu işler için bir türlü vakit bulamamaktan yakınıyoruz.</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708920"/>
            <a:ext cx="2304256" cy="393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95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584702"/>
          </a:xfrm>
        </p:spPr>
        <p:txBody>
          <a:bodyPr>
            <a:normAutofit fontScale="90000"/>
          </a:bodyPr>
          <a:lstStyle/>
          <a:p>
            <a:r>
              <a:rPr lang="tr-TR" dirty="0"/>
              <a:t>ZAMAN YÖNETİMİ NEDİR VE NEDEN GEREKLİDİR?</a:t>
            </a:r>
            <a:br>
              <a:rPr lang="tr-TR" dirty="0"/>
            </a:br>
            <a:endParaRPr lang="tr-TR" dirty="0"/>
          </a:p>
        </p:txBody>
      </p:sp>
      <p:sp>
        <p:nvSpPr>
          <p:cNvPr id="4" name="Dikdörtgen 3"/>
          <p:cNvSpPr/>
          <p:nvPr/>
        </p:nvSpPr>
        <p:spPr>
          <a:xfrm>
            <a:off x="683568" y="2564904"/>
            <a:ext cx="7704856" cy="1938992"/>
          </a:xfrm>
          <a:prstGeom prst="rect">
            <a:avLst/>
          </a:prstGeom>
        </p:spPr>
        <p:txBody>
          <a:bodyPr wrap="square">
            <a:spAutoFit/>
          </a:bodyPr>
          <a:lstStyle/>
          <a:p>
            <a:r>
              <a:rPr lang="tr-TR" sz="2400" dirty="0"/>
              <a:t>Zamanı iyi planlamak sizin elinizdedir. Zamanı akıllıca kullanmak sizi daha başarılı kılacak ve düşündüğünüzden daha fazla zaman yapmak istedikleriniz için size kalacaktır. O halde zamanı planlamayı öğrenin ve bunu uygulamak için istekli ve sabırlı olun.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03896"/>
            <a:ext cx="6696744"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065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652120" y="2640042"/>
            <a:ext cx="1852282"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274638"/>
            <a:ext cx="8229600" cy="1858218"/>
          </a:xfrm>
        </p:spPr>
        <p:txBody>
          <a:bodyPr>
            <a:normAutofit fontScale="90000"/>
          </a:bodyPr>
          <a:lstStyle/>
          <a:p>
            <a:r>
              <a:rPr lang="tr-TR" dirty="0"/>
              <a:t>ZAMAN YÖNETİMİ NEDİR VE NEDEN GEREKLİDİR?</a:t>
            </a:r>
            <a:br>
              <a:rPr lang="tr-TR" dirty="0"/>
            </a:br>
            <a:endParaRPr lang="tr-TR" dirty="0"/>
          </a:p>
        </p:txBody>
      </p:sp>
      <p:sp>
        <p:nvSpPr>
          <p:cNvPr id="4" name="Dikdörtgen 3"/>
          <p:cNvSpPr/>
          <p:nvPr/>
        </p:nvSpPr>
        <p:spPr>
          <a:xfrm>
            <a:off x="683568" y="1997839"/>
            <a:ext cx="4104456" cy="4093428"/>
          </a:xfrm>
          <a:prstGeom prst="rect">
            <a:avLst/>
          </a:prstGeom>
        </p:spPr>
        <p:txBody>
          <a:bodyPr wrap="square">
            <a:spAutoFit/>
          </a:bodyPr>
          <a:lstStyle/>
          <a:p>
            <a:r>
              <a:rPr lang="tr-TR" sz="2000" b="1" dirty="0"/>
              <a:t>Başarılı bir zaman yönetiminin gerçekleşmesi için ise kişinin zihinsel hazır olma düzeyinin büyük önemi bulunuyor. Kişinin zihinsel hazır olma düzeyini “Kendine güvenme, başarma isteği, mücadele azmi, gerekli bilgilere sahip olma, uygulamada sürekliliğe inanma” gibi unsurlar belirliyor. Başarılı bir zaman yönetimi uygulamasının ancak kişinin kendi çabası ile mümkün olabileceğinin de unutulmaması gerekiyor.</a:t>
            </a:r>
          </a:p>
        </p:txBody>
      </p:sp>
    </p:spTree>
    <p:extLst>
      <p:ext uri="{BB962C8B-B14F-4D97-AF65-F5344CB8AC3E}">
        <p14:creationId xmlns:p14="http://schemas.microsoft.com/office/powerpoint/2010/main" val="2742065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068960"/>
            <a:ext cx="7067128" cy="3057203"/>
          </a:xfrm>
        </p:spPr>
        <p:txBody>
          <a:bodyPr/>
          <a:lstStyle/>
          <a:p>
            <a:r>
              <a:rPr lang="tr-TR" dirty="0" smtClean="0"/>
              <a:t>Mükemmel </a:t>
            </a:r>
            <a:r>
              <a:rPr lang="tr-TR" dirty="0"/>
              <a:t>bir zaman planı yapmayı hedeflemek bir süre sonra bunun mümkün olmayacağını görüp tamamen vazgeçmeye neden olabilir.</a:t>
            </a:r>
          </a:p>
          <a:p>
            <a:endParaRPr lang="tr-TR" dirty="0"/>
          </a:p>
        </p:txBody>
      </p:sp>
      <p:sp>
        <p:nvSpPr>
          <p:cNvPr id="2" name="Başlık 1"/>
          <p:cNvSpPr>
            <a:spLocks noGrp="1"/>
          </p:cNvSpPr>
          <p:nvPr>
            <p:ph type="title"/>
          </p:nvPr>
        </p:nvSpPr>
        <p:spPr>
          <a:xfrm>
            <a:off x="457200" y="274638"/>
            <a:ext cx="8229600" cy="1786210"/>
          </a:xfrm>
        </p:spPr>
        <p:txBody>
          <a:bodyPr>
            <a:normAutofit fontScale="90000"/>
          </a:bodyPr>
          <a:lstStyle/>
          <a:p>
            <a:r>
              <a:rPr lang="tr-TR" b="1" dirty="0"/>
              <a:t>Zamanı Etkili Kullanmayı Engelleyen Faktörler</a:t>
            </a:r>
            <a:r>
              <a:rPr lang="tr-TR" dirty="0"/>
              <a:t/>
            </a:r>
            <a:br>
              <a:rPr lang="tr-TR" dirty="0"/>
            </a:br>
            <a:endParaRPr lang="tr-TR" dirty="0"/>
          </a:p>
        </p:txBody>
      </p:sp>
    </p:spTree>
    <p:extLst>
      <p:ext uri="{BB962C8B-B14F-4D97-AF65-F5344CB8AC3E}">
        <p14:creationId xmlns:p14="http://schemas.microsoft.com/office/powerpoint/2010/main" val="2929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492896"/>
            <a:ext cx="3682752" cy="3633267"/>
          </a:xfrm>
        </p:spPr>
        <p:txBody>
          <a:bodyPr/>
          <a:lstStyle/>
          <a:p>
            <a:r>
              <a:rPr lang="tr-TR" dirty="0" smtClean="0"/>
              <a:t>Gerektiğinde </a:t>
            </a:r>
            <a:r>
              <a:rPr lang="tr-TR" dirty="0"/>
              <a:t>“hayır diyememek” zamanı etkili kullanmayı engelleyen önemli bir unsurdur.</a:t>
            </a:r>
          </a:p>
          <a:p>
            <a:endParaRPr lang="tr-TR" dirty="0"/>
          </a:p>
        </p:txBody>
      </p:sp>
      <p:sp>
        <p:nvSpPr>
          <p:cNvPr id="2" name="Başlık 1"/>
          <p:cNvSpPr>
            <a:spLocks noGrp="1"/>
          </p:cNvSpPr>
          <p:nvPr>
            <p:ph type="title"/>
          </p:nvPr>
        </p:nvSpPr>
        <p:spPr>
          <a:xfrm>
            <a:off x="457200" y="274638"/>
            <a:ext cx="8229600" cy="1858218"/>
          </a:xfrm>
        </p:spPr>
        <p:txBody>
          <a:bodyPr>
            <a:normAutofit fontScale="90000"/>
          </a:bodyPr>
          <a:lstStyle/>
          <a:p>
            <a:r>
              <a:rPr lang="tr-TR" b="1" dirty="0"/>
              <a:t>Zamanı Etkili Kullanmayı Engelleyen Faktörler</a:t>
            </a:r>
            <a:r>
              <a:rPr lang="tr-TR" dirty="0"/>
              <a:t/>
            </a:r>
            <a:br>
              <a:rPr lang="tr-TR" dirty="0"/>
            </a:b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564904"/>
            <a:ext cx="309959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89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86210"/>
          </a:xfrm>
        </p:spPr>
        <p:txBody>
          <a:bodyPr>
            <a:normAutofit fontScale="90000"/>
          </a:bodyPr>
          <a:lstStyle/>
          <a:p>
            <a:r>
              <a:rPr lang="tr-TR" b="1" dirty="0"/>
              <a:t>Zamanı Etkili Kullanmayı Engelleyen Faktörler</a:t>
            </a:r>
            <a:r>
              <a:rPr lang="tr-TR" dirty="0"/>
              <a:t/>
            </a:r>
            <a:br>
              <a:rPr lang="tr-TR" dirty="0"/>
            </a:br>
            <a:endParaRPr lang="tr-TR" dirty="0"/>
          </a:p>
        </p:txBody>
      </p:sp>
      <p:sp>
        <p:nvSpPr>
          <p:cNvPr id="4" name="Dikdörtgen 3"/>
          <p:cNvSpPr/>
          <p:nvPr/>
        </p:nvSpPr>
        <p:spPr>
          <a:xfrm>
            <a:off x="683568" y="1772816"/>
            <a:ext cx="6984776" cy="3539430"/>
          </a:xfrm>
          <a:prstGeom prst="rect">
            <a:avLst/>
          </a:prstGeom>
        </p:spPr>
        <p:txBody>
          <a:bodyPr wrap="square">
            <a:spAutoFit/>
          </a:bodyPr>
          <a:lstStyle/>
          <a:p>
            <a:r>
              <a:rPr lang="tr-TR" sz="3200" b="1" dirty="0" smtClean="0"/>
              <a:t>Kaygı </a:t>
            </a:r>
            <a:r>
              <a:rPr lang="tr-TR" sz="3200" b="1" dirty="0"/>
              <a:t>ve kendine güvensizlik </a:t>
            </a:r>
            <a:r>
              <a:rPr lang="tr-TR" sz="3200" dirty="0"/>
              <a:t>gibi olumsuz duyguları yoğun yaşayan bireyler zaman planlama konusunda zorluk yaşarlar. Kendileri ve performanslarına yönelik şüpheleri ve yetersizlik hisleri zamanı etkili kullanmalarına engel olabilir.</a:t>
            </a:r>
          </a:p>
        </p:txBody>
      </p:sp>
    </p:spTree>
    <p:extLst>
      <p:ext uri="{BB962C8B-B14F-4D97-AF65-F5344CB8AC3E}">
        <p14:creationId xmlns:p14="http://schemas.microsoft.com/office/powerpoint/2010/main" val="371851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86210"/>
          </a:xfrm>
        </p:spPr>
        <p:txBody>
          <a:bodyPr>
            <a:normAutofit fontScale="90000"/>
          </a:bodyPr>
          <a:lstStyle/>
          <a:p>
            <a:r>
              <a:rPr lang="tr-TR" b="1" dirty="0"/>
              <a:t>Zamanı Etkili Kullanmayı Engelleyen Faktörler</a:t>
            </a:r>
            <a:r>
              <a:rPr lang="tr-TR" dirty="0"/>
              <a:t/>
            </a:r>
            <a:br>
              <a:rPr lang="tr-TR" dirty="0"/>
            </a:br>
            <a:endParaRPr lang="tr-TR" dirty="0"/>
          </a:p>
        </p:txBody>
      </p:sp>
      <p:sp>
        <p:nvSpPr>
          <p:cNvPr id="4" name="Dikdörtgen 3"/>
          <p:cNvSpPr/>
          <p:nvPr/>
        </p:nvSpPr>
        <p:spPr>
          <a:xfrm>
            <a:off x="611560" y="1844824"/>
            <a:ext cx="4824536" cy="4154984"/>
          </a:xfrm>
          <a:prstGeom prst="rect">
            <a:avLst/>
          </a:prstGeom>
        </p:spPr>
        <p:txBody>
          <a:bodyPr wrap="square">
            <a:spAutoFit/>
          </a:bodyPr>
          <a:lstStyle/>
          <a:p>
            <a:r>
              <a:rPr lang="tr-TR" sz="4400" dirty="0" smtClean="0"/>
              <a:t>Erteleme </a:t>
            </a:r>
            <a:r>
              <a:rPr lang="tr-TR" sz="4400" dirty="0"/>
              <a:t>alışkanlığına sahip kişiler zamanı planlamakta veya zaman planına uymakta zorlanırlar.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14500"/>
            <a:ext cx="3456384" cy="394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615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288</TotalTime>
  <Words>573</Words>
  <Application>Microsoft Office PowerPoint</Application>
  <PresentationFormat>Ekran Gösterisi (4:3)</PresentationFormat>
  <Paragraphs>46</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Dalga Biçimi</vt:lpstr>
      <vt:lpstr>ZAMAN YÖNETİMİ</vt:lpstr>
      <vt:lpstr>ZAMAN YÖNETİMİ NEDİR VE NEDEN GEREKLİDİR? </vt:lpstr>
      <vt:lpstr>ZAMAN YÖNETİMİ NEDİR VE NEDEN GEREKLİDİR? </vt:lpstr>
      <vt:lpstr>ZAMAN YÖNETİMİ NEDİR VE NEDEN GEREKLİDİR? </vt:lpstr>
      <vt:lpstr>ZAMAN YÖNETİMİ NEDİR VE NEDEN GEREKLİDİR? </vt:lpstr>
      <vt:lpstr>Zamanı Etkili Kullanmayı Engelleyen Faktörler </vt:lpstr>
      <vt:lpstr>Zamanı Etkili Kullanmayı Engelleyen Faktörler </vt:lpstr>
      <vt:lpstr>Zamanı Etkili Kullanmayı Engelleyen Faktörler </vt:lpstr>
      <vt:lpstr>Zamanı Etkili Kullanmayı Engelleyen Faktörler </vt:lpstr>
      <vt:lpstr>Erteleme</vt:lpstr>
      <vt:lpstr>Erteleme</vt:lpstr>
      <vt:lpstr>Erteleme</vt:lpstr>
      <vt:lpstr>Zamanı Etkili Kullanmayı Engelleyen Faktörler</vt:lpstr>
      <vt:lpstr>Zamanı Etkili Kullanmayı Engelleyen Faktörler </vt:lpstr>
      <vt:lpstr>Zamanı Etkili Kullanmayı Engelleyen Faktörler </vt:lpstr>
      <vt:lpstr>ZAMAN TASARRUF EDİCİ YÖNTEMLER</vt:lpstr>
      <vt:lpstr>ZAMAN TASARRUF EDİCİ YÖNTEMLER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 1</dc:creator>
  <cp:lastModifiedBy>pc 1</cp:lastModifiedBy>
  <cp:revision>24</cp:revision>
  <dcterms:created xsi:type="dcterms:W3CDTF">2017-10-06T07:03:10Z</dcterms:created>
  <dcterms:modified xsi:type="dcterms:W3CDTF">2017-10-12T07:14:32Z</dcterms:modified>
</cp:coreProperties>
</file>